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3.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25" r:id="rId1"/>
    <p:sldMasterId id="2147483726" r:id="rId2"/>
    <p:sldMasterId id="2147483727" r:id="rId3"/>
    <p:sldMasterId id="2147483728" r:id="rId4"/>
    <p:sldMasterId id="2147483729" r:id="rId5"/>
  </p:sldMasterIdLst>
  <p:notesMasterIdLst>
    <p:notesMasterId r:id="rId10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346" r:id="rId33"/>
    <p:sldId id="347" r:id="rId34"/>
    <p:sldId id="350" r:id="rId35"/>
    <p:sldId id="348" r:id="rId36"/>
    <p:sldId id="349"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 id="342" r:id="rId97"/>
    <p:sldId id="343" r:id="rId98"/>
    <p:sldId id="344" r:id="rId99"/>
    <p:sldId id="345" r:id="rId100"/>
  </p:sldIdLst>
  <p:sldSz cx="9144000" cy="5143500" type="screen16x9"/>
  <p:notesSz cx="6858000" cy="9144000"/>
  <p:embeddedFontLst>
    <p:embeddedFont>
      <p:font typeface="Arial Black" panose="020B0604020202020204" pitchFamily="34" charset="0"/>
      <p:bold r:id="rId102"/>
    </p:embeddedFont>
    <p:embeddedFont>
      <p:font typeface="Cabin" pitchFamily="2" charset="77"/>
      <p:regular r:id="rId103"/>
      <p:bold r:id="rId104"/>
      <p:italic r:id="rId105"/>
      <p:boldItalic r:id="rId106"/>
    </p:embeddedFont>
    <p:embeddedFont>
      <p:font typeface="Calibri" panose="020F0502020204030204" pitchFamily="34" charset="0"/>
      <p:regular r:id="rId107"/>
      <p:bold r:id="rId108"/>
      <p:italic r:id="rId109"/>
      <p:boldItalic r:id="rId110"/>
    </p:embeddedFont>
    <p:embeddedFont>
      <p:font typeface="Cambria" panose="02040503050406030204" pitchFamily="18" charset="0"/>
      <p:regular r:id="rId111"/>
      <p:bold r:id="rId112"/>
      <p:italic r:id="rId113"/>
      <p:boldItalic r:id="rId114"/>
    </p:embeddedFont>
    <p:embeddedFont>
      <p:font typeface="Comfortaa" pitchFamily="2" charset="0"/>
      <p:regular r:id="rId115"/>
      <p:bold r:id="rId116"/>
    </p:embeddedFont>
    <p:embeddedFont>
      <p:font typeface="Helvetica Neue" panose="02000503000000020004" pitchFamily="2" charset="0"/>
      <p:regular r:id="rId117"/>
      <p:bold r:id="rId118"/>
      <p:italic r:id="rId119"/>
      <p:boldItalic r:id="rId120"/>
    </p:embeddedFont>
    <p:embeddedFont>
      <p:font typeface="Open Sans" panose="020B0606030504020204" pitchFamily="34" charset="0"/>
      <p:regular r:id="rId121"/>
      <p:bold r:id="rId122"/>
      <p:italic r:id="rId123"/>
      <p:boldItalic r:id="rId124"/>
    </p:embeddedFont>
    <p:embeddedFont>
      <p:font typeface="Source Code Pro" panose="020B0509030403020204" pitchFamily="49" charset="0"/>
      <p:regular r:id="rId125"/>
      <p:bold r:id="rId126"/>
      <p:italic r:id="rId127"/>
      <p:boldItalic r:id="rId1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2"/>
  </p:normalViewPr>
  <p:slideViewPr>
    <p:cSldViewPr snapToGrid="0">
      <p:cViewPr varScale="1">
        <p:scale>
          <a:sx n="181" d="100"/>
          <a:sy n="181" d="100"/>
        </p:scale>
        <p:origin x="184" y="21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6.fntdata"/><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font" Target="fonts/font11.fntdata"/><Relationship Id="rId16" Type="http://schemas.openxmlformats.org/officeDocument/2006/relationships/slide" Target="slides/slide11.xml"/><Relationship Id="rId107" Type="http://schemas.openxmlformats.org/officeDocument/2006/relationships/font" Target="fonts/font6.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fntdata"/><Relationship Id="rId123" Type="http://schemas.openxmlformats.org/officeDocument/2006/relationships/font" Target="fonts/font22.fntdata"/><Relationship Id="rId128" Type="http://schemas.openxmlformats.org/officeDocument/2006/relationships/font" Target="fonts/font27.fntdata"/><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12.fntdata"/><Relationship Id="rId118" Type="http://schemas.openxmlformats.org/officeDocument/2006/relationships/font" Target="fonts/font17.fntdata"/><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2.fntdata"/><Relationship Id="rId108" Type="http://schemas.openxmlformats.org/officeDocument/2006/relationships/font" Target="fonts/font7.fntdata"/><Relationship Id="rId124" Type="http://schemas.openxmlformats.org/officeDocument/2006/relationships/font" Target="fonts/font23.fntdata"/><Relationship Id="rId129" Type="http://schemas.openxmlformats.org/officeDocument/2006/relationships/presProps" Target="presProps.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13.fntdata"/><Relationship Id="rId119" Type="http://schemas.openxmlformats.org/officeDocument/2006/relationships/font" Target="fonts/font18.fntdata"/><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viewProps" Target="viewProp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8.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font" Target="fonts/font3.fntdata"/><Relationship Id="rId120" Type="http://schemas.openxmlformats.org/officeDocument/2006/relationships/font" Target="fonts/font19.fntdata"/><Relationship Id="rId125" Type="http://schemas.openxmlformats.org/officeDocument/2006/relationships/font" Target="fonts/font24.fntdata"/><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font" Target="fonts/font9.fntdata"/><Relationship Id="rId115" Type="http://schemas.openxmlformats.org/officeDocument/2006/relationships/font" Target="fonts/font14.fntdata"/><Relationship Id="rId131" Type="http://schemas.openxmlformats.org/officeDocument/2006/relationships/theme" Target="theme/theme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font" Target="fonts/font4.fntdata"/><Relationship Id="rId126" Type="http://schemas.openxmlformats.org/officeDocument/2006/relationships/font" Target="fonts/font2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font" Target="fonts/font20.fntdata"/><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font" Target="fonts/font15.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font" Target="fonts/font10.fntdata"/><Relationship Id="rId132" Type="http://schemas.openxmlformats.org/officeDocument/2006/relationships/tableStyles" Target="tableStyle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5.fntdata"/><Relationship Id="rId127" Type="http://schemas.openxmlformats.org/officeDocument/2006/relationships/font" Target="fonts/font26.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notesMaster" Target="notesMasters/notesMaster1.xml"/><Relationship Id="rId122" Type="http://schemas.openxmlformats.org/officeDocument/2006/relationships/font" Target="fonts/font21.fntdata"/><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netacad.com/portal/web/self-enroll/m/course-1299820"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pinterest.ca/pin/593560425866107508/"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hackread.com/american-pharmacy-association-website-hacked-defaced-by/" TargetMode="External"/><Relationship Id="rId5" Type="http://schemas.openxmlformats.org/officeDocument/2006/relationships/hyperlink" Target="https://5gwirelessdanger.com/new-5g-security-threat-sparks-snooping-fears/" TargetMode="External"/><Relationship Id="rId4" Type="http://schemas.openxmlformats.org/officeDocument/2006/relationships/hyperlink" Target="https://wikileaks.org/"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youtu.be/DKzi5CYNFA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E6S3-XGrZA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bRLY-ip5laM&amp;list=PLVghNVK-loFtBSaJ-fPtG9DTYaEngpfMx&amp;index=8&amp;t=106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s://ctftime.org/" TargetMode="External"/><Relationship Id="rId3" Type="http://schemas.openxmlformats.org/officeDocument/2006/relationships/hyperlink" Target="https://www.sans.org/mlp/holiday-hack-challenge/" TargetMode="External"/><Relationship Id="rId7" Type="http://schemas.openxmlformats.org/officeDocument/2006/relationships/hyperlink" Target="https://picoctf.org/"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uscyberpatriot.org/" TargetMode="External"/><Relationship Id="rId5" Type="http://schemas.openxmlformats.org/officeDocument/2006/relationships/hyperlink" Target="https://cyberstart.com/" TargetMode="External"/><Relationship Id="rId10" Type="http://schemas.openxmlformats.org/officeDocument/2006/relationships/hyperlink" Target="https://cyberforce.energy.gov/" TargetMode="External"/><Relationship Id="rId4" Type="http://schemas.openxmlformats.org/officeDocument/2006/relationships/hyperlink" Target="https://nationalcyberleague.org/" TargetMode="External"/><Relationship Id="rId9" Type="http://schemas.openxmlformats.org/officeDocument/2006/relationships/hyperlink" Target="https://wrccdc.org/"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admission.universityofcalifornia.edu/how-to-apply/applying-as-a-freshman/personal-insight-questions.html"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help.liaisonedu.com/Cal_State_Apply_Applicant_Help_Center/Filling_Out_Your_Cal_State_Apply_Application/Cal_State_Apply_Supporting_Information/4_Educational_Programs_and_Work_Experience"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8" Type="http://schemas.openxmlformats.org/officeDocument/2006/relationships/hyperlink" Target="https://www.cisco.com/c/en/us/training-events/training-certifications/certifications/associate/ccna.html" TargetMode="External"/><Relationship Id="rId3" Type="http://schemas.openxmlformats.org/officeDocument/2006/relationships/hyperlink" Target="https://support.google.com/cloud-certification/answer/9750149?hl=en" TargetMode="External"/><Relationship Id="rId7" Type="http://schemas.openxmlformats.org/officeDocument/2006/relationships/hyperlink" Target="https://www.comptia.org/certifications/network"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s://www.comptia.org/certifications/security" TargetMode="External"/><Relationship Id="rId5" Type="http://schemas.openxmlformats.org/officeDocument/2006/relationships/hyperlink" Target="https://www.comptia.org/certifications/a" TargetMode="External"/><Relationship Id="rId4" Type="http://schemas.openxmlformats.org/officeDocument/2006/relationships/hyperlink" Target="https://aws.amazon.com/certification/certification-digital-badges/" TargetMode="External"/><Relationship Id="rId9" Type="http://schemas.openxmlformats.org/officeDocument/2006/relationships/hyperlink" Target="https://docs.microsoft.com/en-us/learn/certifications/" TargetMode="Externa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ccco.edu/" TargetMode="External"/><Relationship Id="rId7" Type="http://schemas.openxmlformats.org/officeDocument/2006/relationships/hyperlink" Target="https://www.nu.edu/"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s://www.wgu.edu/" TargetMode="External"/><Relationship Id="rId5" Type="http://schemas.openxmlformats.org/officeDocument/2006/relationships/hyperlink" Target="https://www.universityofcalifornia.edu/" TargetMode="External"/><Relationship Id="rId4" Type="http://schemas.openxmlformats.org/officeDocument/2006/relationships/hyperlink" Target="https://www.calstate.edu/"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Ok-xpKjKp2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youtu.be/OeU5m6vRyCk"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studio.code.org/s/oceans/lessons/1/levels/1"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youtu.be/x2mRoFNm22g"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youtu.be/JrXazCEACVo"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baccc.org/"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quickdraw.withgoogle.com/" TargetMode="External"/><Relationship Id="rId2" Type="http://schemas.openxmlformats.org/officeDocument/2006/relationships/slide" Target="../slides/slide85.xml"/><Relationship Id="rId1" Type="http://schemas.openxmlformats.org/officeDocument/2006/relationships/notesMaster" Target="../notesMasters/notesMaster1.xml"/><Relationship Id="rId5" Type="http://schemas.openxmlformats.org/officeDocument/2006/relationships/hyperlink" Target="https://experiments.withgoogle.com/teachable-machine" TargetMode="External"/><Relationship Id="rId4" Type="http://schemas.openxmlformats.org/officeDocument/2006/relationships/hyperlink" Target="https://experiments.withgoogle.com/freddiemeter"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s://docs.google.com/document/d/1knE84oDyTgVJH-ibcy0buH2_uoR7tufg5hzh-s-0BBw/edit?usp=sharing"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s://about.google/brand-resource-center/brand-elements/#google-logo"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s://youtu.be/IvmLEq9piJ4" TargetMode="External"/><Relationship Id="rId2" Type="http://schemas.openxmlformats.org/officeDocument/2006/relationships/slide" Target="../slides/slide91.xml"/><Relationship Id="rId1" Type="http://schemas.openxmlformats.org/officeDocument/2006/relationships/notesMaster" Target="../notesMasters/notesMaster1.xml"/><Relationship Id="rId4" Type="http://schemas.openxmlformats.org/officeDocument/2006/relationships/hyperlink" Target="https://youtu.be/bqeQByqf_f8"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39efb50240_0_3984:notes"/>
          <p:cNvSpPr>
            <a:spLocks noGrp="1" noRot="1" noChangeAspect="1"/>
          </p:cNvSpPr>
          <p:nvPr>
            <p:ph type="sldImg" idx="2"/>
          </p:nvPr>
        </p:nvSpPr>
        <p:spPr>
          <a:xfrm>
            <a:off x="381316"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8" name="Google Shape;468;g139efb50240_0_39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0800" lvl="6" indent="0" algn="l" rtl="0">
              <a:spcBef>
                <a:spcPts val="1200"/>
              </a:spcBef>
              <a:spcAft>
                <a:spcPts val="0"/>
              </a:spcAft>
              <a:buClr>
                <a:schemeClr val="dk1"/>
              </a:buClr>
              <a:buSzPts val="1200"/>
              <a:buFont typeface="Noto Sans Symbols"/>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39efb50240_0_40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139efb50240_0_40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What?  </a:t>
            </a:r>
            <a:r>
              <a:rPr lang="en" sz="1200">
                <a:solidFill>
                  <a:schemeClr val="dk1"/>
                </a:solidFill>
                <a:latin typeface="Helvetica Neue"/>
                <a:ea typeface="Helvetica Neue"/>
                <a:cs typeface="Helvetica Neue"/>
                <a:sym typeface="Helvetica Neue"/>
              </a:rPr>
              <a:t>Virtual machines are computers that are running on someone else's computer. They don't require your resources to operate.</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Why?  We use them as a sandbox where you can safely make mistakes without affecting your local computer</a:t>
            </a: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a:solidFill>
                  <a:schemeClr val="dk1"/>
                </a:solidFill>
                <a:latin typeface="Helvetica Neue"/>
                <a:ea typeface="Helvetica Neue"/>
                <a:cs typeface="Helvetica Neue"/>
                <a:sym typeface="Helvetica Neue"/>
              </a:rPr>
              <a:t>VM image: https://www.ufsexplorer.com/img/solutions/vmdr/thumbnail.jpg</a:t>
            </a:r>
            <a:endParaRPr sz="120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g139efb50240_0_40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 name="Google Shape;563;g139efb50240_0_4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First, we will launch a Linux virtual machine. Follow the instructions in Canvas.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39efb50240_0_40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39efb50240_0_40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Discord (For Parents and Educators): https://discord.com/safety/360044149331-What-is-Discord</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39efb50240_0_40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39efb50240_0_40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your Discord server link so campers can join your server if they haven’t already done so</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139efb50240_0_40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139efb50240_0_40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g139efb50240_0_4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4" name="Google Shape;594;g139efb50240_0_4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g139efb50240_0_4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1" name="Google Shape;601;g139efb50240_0_4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CyberCamp Cisco Packet Tracer Enrollment Link: </a:t>
            </a:r>
            <a:r>
              <a:rPr lang="en" u="sng">
                <a:solidFill>
                  <a:schemeClr val="hlink"/>
                </a:solidFill>
                <a:hlinkClick r:id="rId3"/>
              </a:rPr>
              <a:t>https://www.netacad.com/portal/web/self-enroll/m/course-1299820</a:t>
            </a:r>
            <a:r>
              <a:rPr lang="en"/>
              <a:t>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39efb50240_0_4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39efb50240_0_4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39efb50240_0_412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5" name="Google Shape;615;g139efb50240_0_41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39efb50240_0_413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When we hear “Hacker/Hackers”, these type of images and stories pop-into our minds</a:t>
            </a:r>
            <a:endParaRPr/>
          </a:p>
          <a:p>
            <a:pPr marL="0" lvl="0" indent="0" algn="l" rtl="0">
              <a:lnSpc>
                <a:spcPct val="100000"/>
              </a:lnSpc>
              <a:spcBef>
                <a:spcPts val="0"/>
              </a:spcBef>
              <a:spcAft>
                <a:spcPts val="0"/>
              </a:spcAft>
              <a:buSzPts val="1100"/>
              <a:buNone/>
            </a:pPr>
            <a:r>
              <a:rPr lang="en"/>
              <a:t>But, these are one type of hacker...commonly called…(anyone?)... a “Black Hat” hacker.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Project Zorgo image: </a:t>
            </a:r>
            <a:r>
              <a:rPr lang="en" u="sng">
                <a:solidFill>
                  <a:schemeClr val="hlink"/>
                </a:solidFill>
                <a:hlinkClick r:id="rId3"/>
              </a:rPr>
              <a:t>https://www.pinterest.ca/pin/593560425866107508/</a:t>
            </a:r>
            <a:r>
              <a:rPr lang="en"/>
              <a:t> </a:t>
            </a:r>
            <a:endParaRPr/>
          </a:p>
          <a:p>
            <a:pPr marL="0" lvl="0" indent="0" algn="l" rtl="0">
              <a:lnSpc>
                <a:spcPct val="100000"/>
              </a:lnSpc>
              <a:spcBef>
                <a:spcPts val="0"/>
              </a:spcBef>
              <a:spcAft>
                <a:spcPts val="0"/>
              </a:spcAft>
              <a:buSzPts val="1100"/>
              <a:buNone/>
            </a:pPr>
            <a:r>
              <a:rPr lang="en"/>
              <a:t>WikiLeaks image: </a:t>
            </a:r>
            <a:r>
              <a:rPr lang="en" u="sng">
                <a:solidFill>
                  <a:schemeClr val="hlink"/>
                </a:solidFill>
                <a:hlinkClick r:id="rId4"/>
              </a:rPr>
              <a:t>https://wikileaks.org/</a:t>
            </a:r>
            <a:r>
              <a:rPr lang="en"/>
              <a:t> </a:t>
            </a:r>
            <a:endParaRPr/>
          </a:p>
          <a:p>
            <a:pPr marL="0" lvl="0" indent="0" algn="l" rtl="0">
              <a:lnSpc>
                <a:spcPct val="100000"/>
              </a:lnSpc>
              <a:spcBef>
                <a:spcPts val="0"/>
              </a:spcBef>
              <a:spcAft>
                <a:spcPts val="0"/>
              </a:spcAft>
              <a:buSzPts val="1100"/>
              <a:buNone/>
            </a:pPr>
            <a:r>
              <a:rPr lang="en"/>
              <a:t>Hooded Hacker image: </a:t>
            </a:r>
            <a:r>
              <a:rPr lang="en" u="sng">
                <a:solidFill>
                  <a:schemeClr val="hlink"/>
                </a:solidFill>
                <a:hlinkClick r:id="rId5"/>
              </a:rPr>
              <a:t>https://5gwirelessdanger.com/new-5g-security-threat-sparks-snooping-fears/</a:t>
            </a:r>
            <a:r>
              <a:rPr lang="en"/>
              <a:t> </a:t>
            </a:r>
            <a:endParaRPr/>
          </a:p>
          <a:p>
            <a:pPr marL="0" lvl="0" indent="0" algn="l" rtl="0">
              <a:lnSpc>
                <a:spcPct val="100000"/>
              </a:lnSpc>
              <a:spcBef>
                <a:spcPts val="0"/>
              </a:spcBef>
              <a:spcAft>
                <a:spcPts val="0"/>
              </a:spcAft>
              <a:buSzPts val="1100"/>
              <a:buNone/>
            </a:pPr>
            <a:r>
              <a:rPr lang="en"/>
              <a:t>Anonymous image: </a:t>
            </a:r>
            <a:r>
              <a:rPr lang="en" u="sng">
                <a:solidFill>
                  <a:schemeClr val="hlink"/>
                </a:solidFill>
                <a:hlinkClick r:id="rId6"/>
              </a:rPr>
              <a:t>https://www.hackread.com/american-pharmacy-association-website-hacked-defaced-by/</a:t>
            </a:r>
            <a:r>
              <a:rPr lang="en"/>
              <a:t> </a:t>
            </a:r>
            <a:endParaRPr/>
          </a:p>
        </p:txBody>
      </p:sp>
      <p:sp>
        <p:nvSpPr>
          <p:cNvPr id="621" name="Google Shape;621;g139efb50240_0_4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39efb50240_0_40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139efb50240_0_40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We’re giving a sampling...a taste...a preview of the main event.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39efb50240_0_41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2" name="Google Shape;632;g139efb50240_0_4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https://youtu.be/DKzi5CYNFAg</a:t>
            </a:r>
            <a:r>
              <a:rPr lang="en"/>
              <a:t>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139efb50240_0_4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139efb50240_0_4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139efb50240_0_41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139efb50240_0_4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Three most common - White Hat, Grey Hat, Black Hat</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What’s the difference?</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Video link in Canvas = </a:t>
            </a:r>
            <a:r>
              <a:rPr lang="en" u="sng">
                <a:solidFill>
                  <a:srgbClr val="0000FF"/>
                </a:solidFill>
                <a:hlinkClick r:id="rId3">
                  <a:extLst>
                    <a:ext uri="{A12FA001-AC4F-418D-AE19-62706E023703}">
                      <ahyp:hlinkClr xmlns:ahyp="http://schemas.microsoft.com/office/drawing/2018/hyperlinkcolor" val="tx"/>
                    </a:ext>
                  </a:extLst>
                </a:hlinkClick>
              </a:rPr>
              <a:t>https://www.youtube.com/watch?v=E6S3-XGrZAE</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More types of Hackers - 10 types of Hackers pdf in Canvas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139efb50240_0_41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139efb50240_0_4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39efb50240_0_4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39efb50240_0_4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g139efb50240_0_41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1" name="Google Shape;671;g139efb50240_0_4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39efb50240_0_4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139efb50240_0_4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Trainer: Copy and rename the quiz for your camp. Add your Quiz link here and to Canvas.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139efb50240_0_4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8" name="Google Shape;688;g139efb50240_0_4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How do you choose?  Are there rules?  Are there laws?  YES!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39efb50240_0_419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a:solidFill>
                  <a:schemeClr val="dk1"/>
                </a:solidFill>
              </a:rPr>
              <a:t>YouTube Video link in Canvas - ask students to watch on their own in separate browser</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u="sng">
                <a:solidFill>
                  <a:schemeClr val="hlink"/>
                </a:solidFill>
                <a:hlinkClick r:id="rId3"/>
              </a:rPr>
              <a:t>https://www.youtube.com/watch?v=bRLY-ip5laM&amp;list=PLVghNVK-loFtBSaJ-fPtG9DTYaEngpfMx&amp;index=8&amp;t=106s</a:t>
            </a:r>
            <a:r>
              <a:rPr lang="en">
                <a:solidFill>
                  <a:schemeClr val="dk1"/>
                </a:solidFill>
              </a:rPr>
              <a:t> </a:t>
            </a:r>
            <a:endParaRPr>
              <a:solidFill>
                <a:schemeClr val="dk1"/>
              </a:solidFill>
            </a:endParaRPr>
          </a:p>
        </p:txBody>
      </p:sp>
      <p:sp>
        <p:nvSpPr>
          <p:cNvPr id="694" name="Google Shape;694;g139efb50240_0_4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g139efb50240_0_420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1" name="Google Shape;701;g139efb50240_0_42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139efb50240_0_40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6" name="Google Shape;486;g139efb50240_0_400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Clr>
                <a:schemeClr val="dk1"/>
              </a:buClr>
              <a:buSzPts val="2800"/>
              <a:buFont typeface="Calibri"/>
              <a:buNone/>
            </a:pPr>
            <a:r>
              <a:rPr lang="en"/>
              <a:t>We hold CyberCamps in-person at a partner Community College campus, using their computer networking lab</a:t>
            </a:r>
            <a:endParaRPr/>
          </a:p>
          <a:p>
            <a:pPr marL="0" lvl="0" indent="0" algn="l" rtl="0">
              <a:lnSpc>
                <a:spcPct val="117999"/>
              </a:lnSpc>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9efb50240_0_4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9efb50240_0_4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39efb50240_0_4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139efb50240_0_4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there you are...you’ve just wrapped up the summer CyberCamps...and you love it...cybersecurity is your calling now!  </a:t>
            </a:r>
            <a:endParaRPr/>
          </a:p>
          <a:p>
            <a:pPr marL="0" lvl="0" indent="0" algn="l" rtl="0">
              <a:spcBef>
                <a:spcPts val="0"/>
              </a:spcBef>
              <a:spcAft>
                <a:spcPts val="0"/>
              </a:spcAft>
              <a:buNone/>
            </a:pPr>
            <a:r>
              <a:rPr lang="en"/>
              <a:t>What’s next?  What’s after CyberCamps?  </a:t>
            </a:r>
            <a:endParaRPr/>
          </a:p>
          <a:p>
            <a:pPr marL="0" lvl="0" indent="0" algn="l" rtl="0">
              <a:spcBef>
                <a:spcPts val="0"/>
              </a:spcBef>
              <a:spcAft>
                <a:spcPts val="0"/>
              </a:spcAft>
              <a:buNone/>
            </a:pPr>
            <a:endParaRPr/>
          </a:p>
          <a:p>
            <a:pPr marL="0" lvl="0" indent="0" algn="l" rtl="0">
              <a:spcBef>
                <a:spcPts val="0"/>
              </a:spcBef>
              <a:spcAft>
                <a:spcPts val="0"/>
              </a:spcAft>
              <a:buNone/>
            </a:pPr>
            <a:r>
              <a:rPr lang="en"/>
              <a:t>Minion alert: http://www.tjohncunningham.com/having-a-real-discussion-on-recruitment-and-retention/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139efb50240_0_42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1" name="Google Shape;721;g139efb50240_0_42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Many competitions have Scholarship </a:t>
            </a:r>
            <a:r>
              <a:rPr lang="en" b="1">
                <a:solidFill>
                  <a:schemeClr val="dk1"/>
                </a:solidFill>
              </a:rPr>
              <a:t>Cash </a:t>
            </a:r>
            <a:r>
              <a:rPr lang="en">
                <a:solidFill>
                  <a:schemeClr val="dk1"/>
                </a:solidFill>
              </a:rPr>
              <a:t>&amp; </a:t>
            </a:r>
            <a:r>
              <a:rPr lang="en" b="1">
                <a:solidFill>
                  <a:schemeClr val="dk1"/>
                </a:solidFill>
              </a:rPr>
              <a:t>Gadget </a:t>
            </a:r>
            <a:r>
              <a:rPr lang="en">
                <a:solidFill>
                  <a:schemeClr val="dk1"/>
                </a:solidFill>
              </a:rPr>
              <a:t>Prizes</a:t>
            </a:r>
            <a:endParaRPr>
              <a:solidFill>
                <a:schemeClr val="dk1"/>
              </a:solidFill>
            </a:endParaRPr>
          </a:p>
          <a:p>
            <a:pPr marL="0" lvl="0" indent="0" algn="l" rtl="0">
              <a:spcBef>
                <a:spcPts val="0"/>
              </a:spcBef>
              <a:spcAft>
                <a:spcPts val="0"/>
              </a:spcAft>
              <a:buNone/>
            </a:pPr>
            <a:r>
              <a:rPr lang="en">
                <a:solidFill>
                  <a:schemeClr val="dk1"/>
                </a:solidFill>
              </a:rPr>
              <a:t>At the Bay Area Regional Competitions (BARC) - our boss is fond of drones/gadgets for prizes...and trophies (of course).  </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In 2019, teams of students were given a small business computer set-up to analyze, make improvements, and then justify their choices to a panel of volunteer judges (representing local technical businesses/organizations).  Please watch the short video - link is in Canvas.</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139efb50240_0_4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139efb50240_0_4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Year-Round Cybersecurity Competitions can be next...video links in Canvas.  (Pick 2 videos to watch)</a:t>
            </a:r>
            <a:endParaRPr/>
          </a:p>
          <a:p>
            <a:pPr marL="0" lvl="0" indent="0" algn="l" rtl="0">
              <a:spcBef>
                <a:spcPts val="0"/>
              </a:spcBef>
              <a:spcAft>
                <a:spcPts val="0"/>
              </a:spcAft>
              <a:buNone/>
            </a:pPr>
            <a:endParaRPr/>
          </a:p>
          <a:p>
            <a:pPr marL="0" lvl="0" indent="0" algn="l" rtl="0">
              <a:spcBef>
                <a:spcPts val="0"/>
              </a:spcBef>
              <a:spcAft>
                <a:spcPts val="0"/>
              </a:spcAft>
              <a:buNone/>
            </a:pPr>
            <a:r>
              <a:rPr lang="en"/>
              <a:t>Holiday Hack Challenge: </a:t>
            </a:r>
            <a:r>
              <a:rPr lang="en" u="sng">
                <a:solidFill>
                  <a:schemeClr val="hlink"/>
                </a:solidFill>
                <a:hlinkClick r:id="rId3"/>
              </a:rPr>
              <a:t>https://www.sans.org/mlp/holiday-hack-challenge/</a:t>
            </a:r>
            <a:endParaRPr/>
          </a:p>
          <a:p>
            <a:pPr marL="0" lvl="0" indent="0" algn="l" rtl="0">
              <a:spcBef>
                <a:spcPts val="0"/>
              </a:spcBef>
              <a:spcAft>
                <a:spcPts val="0"/>
              </a:spcAft>
              <a:buNone/>
            </a:pPr>
            <a:r>
              <a:rPr lang="en"/>
              <a:t>National Cyber League: </a:t>
            </a:r>
            <a:r>
              <a:rPr lang="en" u="sng">
                <a:solidFill>
                  <a:schemeClr val="hlink"/>
                </a:solidFill>
                <a:hlinkClick r:id="rId4"/>
              </a:rPr>
              <a:t>https://nationalcyberleague.org/</a:t>
            </a:r>
            <a:r>
              <a:rPr lang="en"/>
              <a:t> </a:t>
            </a:r>
            <a:endParaRPr/>
          </a:p>
          <a:p>
            <a:pPr marL="0" lvl="0" indent="0" algn="l" rtl="0">
              <a:spcBef>
                <a:spcPts val="0"/>
              </a:spcBef>
              <a:spcAft>
                <a:spcPts val="0"/>
              </a:spcAft>
              <a:buNone/>
            </a:pPr>
            <a:r>
              <a:rPr lang="en"/>
              <a:t>CyberStart: </a:t>
            </a:r>
            <a:r>
              <a:rPr lang="en" u="sng">
                <a:solidFill>
                  <a:schemeClr val="hlink"/>
                </a:solidFill>
                <a:hlinkClick r:id="rId5"/>
              </a:rPr>
              <a:t>https://cyberstart.com/</a:t>
            </a:r>
            <a:r>
              <a:rPr lang="en"/>
              <a:t> </a:t>
            </a:r>
            <a:endParaRPr/>
          </a:p>
          <a:p>
            <a:pPr marL="0" lvl="0" indent="0" algn="l" rtl="0">
              <a:spcBef>
                <a:spcPts val="0"/>
              </a:spcBef>
              <a:spcAft>
                <a:spcPts val="0"/>
              </a:spcAft>
              <a:buNone/>
            </a:pPr>
            <a:r>
              <a:rPr lang="en"/>
              <a:t>CyberPatriot: </a:t>
            </a:r>
            <a:r>
              <a:rPr lang="en" u="sng">
                <a:solidFill>
                  <a:schemeClr val="hlink"/>
                </a:solidFill>
                <a:hlinkClick r:id="rId6"/>
              </a:rPr>
              <a:t>https://www.uscyberpatriot.org/</a:t>
            </a:r>
            <a:endParaRPr/>
          </a:p>
          <a:p>
            <a:pPr marL="0" lvl="0" indent="0" algn="l" rtl="0">
              <a:spcBef>
                <a:spcPts val="0"/>
              </a:spcBef>
              <a:spcAft>
                <a:spcPts val="0"/>
              </a:spcAft>
              <a:buNone/>
            </a:pPr>
            <a:r>
              <a:rPr lang="en"/>
              <a:t>picoCTF: </a:t>
            </a:r>
            <a:r>
              <a:rPr lang="en" u="sng">
                <a:solidFill>
                  <a:schemeClr val="hlink"/>
                </a:solidFill>
                <a:hlinkClick r:id="rId7"/>
              </a:rPr>
              <a:t>https://picoctf.org/</a:t>
            </a:r>
            <a:endParaRPr/>
          </a:p>
          <a:p>
            <a:pPr marL="0" lvl="0" indent="0" algn="l" rtl="0">
              <a:spcBef>
                <a:spcPts val="0"/>
              </a:spcBef>
              <a:spcAft>
                <a:spcPts val="0"/>
              </a:spcAft>
              <a:buNone/>
            </a:pPr>
            <a:r>
              <a:rPr lang="en"/>
              <a:t>CTFTime: </a:t>
            </a:r>
            <a:r>
              <a:rPr lang="en" u="sng">
                <a:solidFill>
                  <a:schemeClr val="hlink"/>
                </a:solidFill>
                <a:hlinkClick r:id="rId8"/>
              </a:rPr>
              <a:t>https://ctftime.org/</a:t>
            </a:r>
            <a:endParaRPr/>
          </a:p>
          <a:p>
            <a:pPr marL="0" lvl="0" indent="0" algn="l" rtl="0">
              <a:spcBef>
                <a:spcPts val="0"/>
              </a:spcBef>
              <a:spcAft>
                <a:spcPts val="0"/>
              </a:spcAft>
              <a:buNone/>
            </a:pPr>
            <a:r>
              <a:rPr lang="en"/>
              <a:t>WRCCDC: </a:t>
            </a:r>
            <a:r>
              <a:rPr lang="en" u="sng">
                <a:solidFill>
                  <a:schemeClr val="hlink"/>
                </a:solidFill>
                <a:hlinkClick r:id="rId9"/>
              </a:rPr>
              <a:t>https://wrccdc.org/</a:t>
            </a:r>
            <a:endParaRPr/>
          </a:p>
          <a:p>
            <a:pPr marL="0" lvl="0" indent="0" algn="l" rtl="0">
              <a:spcBef>
                <a:spcPts val="0"/>
              </a:spcBef>
              <a:spcAft>
                <a:spcPts val="0"/>
              </a:spcAft>
              <a:buNone/>
            </a:pPr>
            <a:r>
              <a:rPr lang="en"/>
              <a:t>CyberForce: </a:t>
            </a:r>
            <a:r>
              <a:rPr lang="en" u="sng">
                <a:solidFill>
                  <a:schemeClr val="hlink"/>
                </a:solidFill>
                <a:hlinkClick r:id="rId10"/>
              </a:rPr>
              <a:t>https://cyberforce.energy.gov/</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39efb50240_0_42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39efb50240_0_4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139efb50240_0_425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53" name="Google Shape;753;g139efb50240_0_42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139efb50240_0_4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139efb50240_0_4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https://youtu.be/-AkuKKJ8dN0</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g139efb50240_0_427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Cybersecurity is a great career pathway to pursue - there are a lot of difference opportunities</a:t>
            </a:r>
            <a:endParaRPr/>
          </a:p>
          <a:p>
            <a:pPr marL="0" lvl="0" indent="0" algn="l" rtl="0">
              <a:spcBef>
                <a:spcPts val="0"/>
              </a:spcBef>
              <a:spcAft>
                <a:spcPts val="0"/>
              </a:spcAft>
              <a:buNone/>
            </a:pPr>
            <a:r>
              <a:rPr lang="en"/>
              <a:t>CyberSeek.Org - “Explore Heat Map” to see current local demand; “Explore Career Pathway” to see different jobs and pay range</a:t>
            </a:r>
            <a:endParaRPr/>
          </a:p>
          <a:p>
            <a:pPr marL="0" lvl="0" indent="0" algn="l" rtl="0">
              <a:spcBef>
                <a:spcPts val="0"/>
              </a:spcBef>
              <a:spcAft>
                <a:spcPts val="0"/>
              </a:spcAft>
              <a:buNone/>
            </a:pPr>
            <a:endParaRPr/>
          </a:p>
          <a:p>
            <a:pPr marL="0" lvl="0" indent="0" algn="l" rtl="0">
              <a:spcBef>
                <a:spcPts val="0"/>
              </a:spcBef>
              <a:spcAft>
                <a:spcPts val="0"/>
              </a:spcAft>
              <a:buNone/>
            </a:pPr>
            <a:r>
              <a:rPr lang="en"/>
              <a:t>Lots of opportunities as “Freelance” or “Independent Contractor” - as full time or side-hustle</a:t>
            </a:r>
            <a:endParaRPr/>
          </a:p>
          <a:p>
            <a:pPr marL="0" lvl="0" indent="0" algn="l" rtl="0">
              <a:spcBef>
                <a:spcPts val="0"/>
              </a:spcBef>
              <a:spcAft>
                <a:spcPts val="0"/>
              </a:spcAft>
              <a:buNone/>
            </a:pPr>
            <a:r>
              <a:rPr lang="en"/>
              <a:t>Your CyberCamp TAs are “Independent Contractors”</a:t>
            </a:r>
            <a:endParaRPr/>
          </a:p>
          <a:p>
            <a:pPr marL="0" lvl="0" indent="0" algn="l" rtl="0">
              <a:spcBef>
                <a:spcPts val="0"/>
              </a:spcBef>
              <a:spcAft>
                <a:spcPts val="0"/>
              </a:spcAft>
              <a:buNone/>
            </a:pPr>
            <a:r>
              <a:rPr lang="en"/>
              <a:t>Please view Hacking Careers &amp; Bug Bounty Videos</a:t>
            </a:r>
            <a:endParaRPr/>
          </a:p>
          <a:p>
            <a:pPr marL="0" lvl="0" indent="0" algn="l" rtl="0">
              <a:spcBef>
                <a:spcPts val="0"/>
              </a:spcBef>
              <a:spcAft>
                <a:spcPts val="0"/>
              </a:spcAft>
              <a:buNone/>
            </a:pPr>
            <a:endParaRPr/>
          </a:p>
        </p:txBody>
      </p:sp>
      <p:sp>
        <p:nvSpPr>
          <p:cNvPr id="768" name="Google Shape;768;g139efb50240_0_42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39efb50240_0_427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Earn Early College Credit - You can start taking Community College classes (Cybersecurity classes) while still in High School</a:t>
            </a:r>
            <a:endParaRPr/>
          </a:p>
          <a:p>
            <a:pPr marL="0" lvl="0" indent="0" algn="l" rtl="0">
              <a:spcBef>
                <a:spcPts val="0"/>
              </a:spcBef>
              <a:spcAft>
                <a:spcPts val="0"/>
              </a:spcAft>
              <a:buNone/>
            </a:pPr>
            <a:endParaRPr/>
          </a:p>
          <a:p>
            <a:pPr marL="0" lvl="0" indent="0" algn="l" rtl="0">
              <a:spcBef>
                <a:spcPts val="0"/>
              </a:spcBef>
              <a:spcAft>
                <a:spcPts val="0"/>
              </a:spcAft>
              <a:buNone/>
            </a:pPr>
            <a:r>
              <a:rPr lang="en"/>
              <a:t>Check with your High School CTE Counselor/Coordinator for available classes and how to register</a:t>
            </a:r>
            <a:endParaRPr/>
          </a:p>
        </p:txBody>
      </p:sp>
      <p:sp>
        <p:nvSpPr>
          <p:cNvPr id="775" name="Google Shape;775;g139efb50240_0_42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0"/>
        <p:cNvGrpSpPr/>
        <p:nvPr/>
      </p:nvGrpSpPr>
      <p:grpSpPr>
        <a:xfrm>
          <a:off x="0" y="0"/>
          <a:ext cx="0" cy="0"/>
          <a:chOff x="0" y="0"/>
          <a:chExt cx="0" cy="0"/>
        </a:xfrm>
      </p:grpSpPr>
      <p:sp>
        <p:nvSpPr>
          <p:cNvPr id="781" name="Google Shape;781;g139efb50240_0_428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UC Personal Insight Questions - website link in Canvas </a:t>
            </a:r>
            <a:r>
              <a:rPr lang="en" u="sng">
                <a:solidFill>
                  <a:schemeClr val="hlink"/>
                </a:solidFill>
                <a:hlinkClick r:id="rId3"/>
              </a:rPr>
              <a:t>https://admission.universityofcalifornia.edu/how-to-apply/applying-as-a-freshman/personal-insight-questions.html</a:t>
            </a:r>
            <a:r>
              <a:rPr lang="en"/>
              <a:t> </a:t>
            </a:r>
            <a:endParaRPr/>
          </a:p>
          <a:p>
            <a:pPr marL="0" lvl="0" indent="0" algn="l" rtl="0">
              <a:spcBef>
                <a:spcPts val="0"/>
              </a:spcBef>
              <a:spcAft>
                <a:spcPts val="0"/>
              </a:spcAft>
              <a:buNone/>
            </a:pPr>
            <a:r>
              <a:rPr lang="en"/>
              <a:t>CSU Extra Curricular Programs Hours of Participation &amp; Leadership:  </a:t>
            </a:r>
            <a:r>
              <a:rPr lang="en" u="sng">
                <a:solidFill>
                  <a:schemeClr val="hlink"/>
                </a:solidFill>
                <a:hlinkClick r:id="rId4"/>
              </a:rPr>
              <a:t>https://help.liaisonedu.com/Cal_State_Apply_Applicant_Help_Center/Filling_Out_Your_Cal_State_Apply_Application/Cal_State_Apply_Supporting_Information/4_Educational_Programs_and_Work_Experience</a:t>
            </a:r>
            <a:r>
              <a:rPr lang="en"/>
              <a:t> </a:t>
            </a:r>
            <a:endParaRPr/>
          </a:p>
          <a:p>
            <a:pPr marL="0" lvl="0" indent="0" algn="l" rtl="0">
              <a:spcBef>
                <a:spcPts val="0"/>
              </a:spcBef>
              <a:spcAft>
                <a:spcPts val="0"/>
              </a:spcAft>
              <a:buNone/>
            </a:pPr>
            <a:r>
              <a:rPr lang="en"/>
              <a:t>Scholarships Extra Curricular </a:t>
            </a:r>
            <a:endParaRPr/>
          </a:p>
        </p:txBody>
      </p:sp>
      <p:sp>
        <p:nvSpPr>
          <p:cNvPr id="782" name="Google Shape;782;g139efb50240_0_42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139efb50240_0_40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139efb50240_0_40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We’re going to learn about:</a:t>
            </a:r>
            <a:endParaRPr/>
          </a:p>
          <a:p>
            <a:pPr marL="457200" lvl="0" indent="-298450" algn="l" rtl="0">
              <a:spcBef>
                <a:spcPts val="0"/>
              </a:spcBef>
              <a:spcAft>
                <a:spcPts val="0"/>
              </a:spcAft>
              <a:buSzPts val="1100"/>
              <a:buChar char="-"/>
            </a:pPr>
            <a:r>
              <a:rPr lang="en"/>
              <a:t>Cyber Careers &amp; Ethics</a:t>
            </a:r>
            <a:endParaRPr/>
          </a:p>
          <a:p>
            <a:pPr marL="457200" lvl="0" indent="-298450" algn="l" rtl="0">
              <a:spcBef>
                <a:spcPts val="0"/>
              </a:spcBef>
              <a:spcAft>
                <a:spcPts val="0"/>
              </a:spcAft>
              <a:buSzPts val="1100"/>
              <a:buChar char="-"/>
            </a:pPr>
            <a:r>
              <a:rPr lang="en"/>
              <a:t>Digital Footprint</a:t>
            </a:r>
            <a:endParaRPr/>
          </a:p>
          <a:p>
            <a:pPr marL="457200" lvl="0" indent="-298450" algn="l" rtl="0">
              <a:spcBef>
                <a:spcPts val="0"/>
              </a:spcBef>
              <a:spcAft>
                <a:spcPts val="0"/>
              </a:spcAft>
              <a:buSzPts val="1100"/>
              <a:buChar char="-"/>
            </a:pPr>
            <a:r>
              <a:rPr lang="en"/>
              <a:t>Basic Networking</a:t>
            </a:r>
            <a:endParaRPr/>
          </a:p>
          <a:p>
            <a:pPr marL="457200" lvl="0" indent="-298450" algn="l" rtl="0">
              <a:spcBef>
                <a:spcPts val="0"/>
              </a:spcBef>
              <a:spcAft>
                <a:spcPts val="0"/>
              </a:spcAft>
              <a:buSzPts val="1100"/>
              <a:buChar char="-"/>
            </a:pPr>
            <a:r>
              <a:rPr lang="en"/>
              <a:t>Programming Concepts</a:t>
            </a:r>
            <a:endParaRPr/>
          </a:p>
          <a:p>
            <a:pPr marL="457200" lvl="0" indent="-298450" algn="l" rtl="0">
              <a:spcBef>
                <a:spcPts val="0"/>
              </a:spcBef>
              <a:spcAft>
                <a:spcPts val="0"/>
              </a:spcAft>
              <a:buSzPts val="1100"/>
              <a:buChar char="-"/>
            </a:pPr>
            <a:r>
              <a:rPr lang="en"/>
              <a:t>Intro to Linux</a:t>
            </a:r>
            <a:endParaRPr/>
          </a:p>
          <a:p>
            <a:pPr marL="457200" lvl="0" indent="0" algn="l" rtl="0">
              <a:spcBef>
                <a:spcPts val="0"/>
              </a:spcBef>
              <a:spcAft>
                <a:spcPts val="0"/>
              </a:spcAft>
              <a:buNone/>
            </a:pPr>
            <a:endParaRPr/>
          </a:p>
          <a:p>
            <a:pPr marL="0" lvl="0" indent="0" algn="l" rtl="0">
              <a:spcBef>
                <a:spcPts val="0"/>
              </a:spcBef>
              <a:spcAft>
                <a:spcPts val="0"/>
              </a:spcAft>
              <a:buNone/>
            </a:pPr>
            <a:r>
              <a:rPr lang="en"/>
              <a:t>Canvas link to Agenda document</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Scratch: Creative Commons</a:t>
            </a:r>
            <a:endParaRPr/>
          </a:p>
          <a:p>
            <a:pPr marL="0" lvl="0" indent="0" algn="l" rtl="0">
              <a:spcBef>
                <a:spcPts val="0"/>
              </a:spcBef>
              <a:spcAft>
                <a:spcPts val="0"/>
              </a:spcAft>
              <a:buNone/>
            </a:pPr>
            <a:r>
              <a:rPr lang="en"/>
              <a:t>Linux Tux:  https://www.cleanpng.com/png-linux-kernel-operating-systems-free-and-open-sourc-657160/</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139efb50240_0_4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139efb50240_0_4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Cybersecurity field, industry certifications are highly valued....equally if not more than academic degrees</a:t>
            </a:r>
            <a:endParaRPr/>
          </a:p>
          <a:p>
            <a:pPr marL="0" lvl="0" indent="0" algn="l" rtl="0">
              <a:spcBef>
                <a:spcPts val="0"/>
              </a:spcBef>
              <a:spcAft>
                <a:spcPts val="0"/>
              </a:spcAft>
              <a:buNone/>
            </a:pPr>
            <a:endParaRPr/>
          </a:p>
          <a:p>
            <a:pPr marL="0" lvl="0" indent="0" algn="l" rtl="0">
              <a:spcBef>
                <a:spcPts val="0"/>
              </a:spcBef>
              <a:spcAft>
                <a:spcPts val="0"/>
              </a:spcAft>
              <a:buNone/>
            </a:pPr>
            <a:r>
              <a:rPr lang="en"/>
              <a:t>You can start learning and earning industry certifications...right away...now...well, wait until after camp please.  </a:t>
            </a:r>
            <a:endParaRPr/>
          </a:p>
          <a:p>
            <a:pPr marL="0" lvl="0" indent="0" algn="l" rtl="0">
              <a:spcBef>
                <a:spcPts val="0"/>
              </a:spcBef>
              <a:spcAft>
                <a:spcPts val="0"/>
              </a:spcAft>
              <a:buNone/>
            </a:pPr>
            <a:endParaRPr/>
          </a:p>
          <a:p>
            <a:pPr marL="0" lvl="0" indent="0" algn="l" rtl="0">
              <a:spcBef>
                <a:spcPts val="0"/>
              </a:spcBef>
              <a:spcAft>
                <a:spcPts val="0"/>
              </a:spcAft>
              <a:buNone/>
            </a:pPr>
            <a:r>
              <a:rPr lang="en"/>
              <a:t>Google Cloud: </a:t>
            </a:r>
            <a:r>
              <a:rPr lang="en" u="sng">
                <a:solidFill>
                  <a:schemeClr val="hlink"/>
                </a:solidFill>
                <a:hlinkClick r:id="rId3"/>
              </a:rPr>
              <a:t>https://support.google.com/cloud-certification/answer/9750149?hl=en</a:t>
            </a:r>
            <a:r>
              <a:rPr lang="en"/>
              <a:t> </a:t>
            </a:r>
            <a:endParaRPr/>
          </a:p>
          <a:p>
            <a:pPr marL="0" lvl="0" indent="0" algn="l" rtl="0">
              <a:spcBef>
                <a:spcPts val="0"/>
              </a:spcBef>
              <a:spcAft>
                <a:spcPts val="0"/>
              </a:spcAft>
              <a:buNone/>
            </a:pPr>
            <a:r>
              <a:rPr lang="en"/>
              <a:t>AWS: </a:t>
            </a:r>
            <a:r>
              <a:rPr lang="en" u="sng">
                <a:solidFill>
                  <a:schemeClr val="hlink"/>
                </a:solidFill>
                <a:hlinkClick r:id="rId4"/>
              </a:rPr>
              <a:t>https://aws.amazon.com/certification/certification-digital-badges/</a:t>
            </a:r>
            <a:r>
              <a:rPr lang="en"/>
              <a:t> </a:t>
            </a:r>
            <a:endParaRPr/>
          </a:p>
          <a:p>
            <a:pPr marL="0" lvl="0" indent="0" algn="l" rtl="0">
              <a:spcBef>
                <a:spcPts val="0"/>
              </a:spcBef>
              <a:spcAft>
                <a:spcPts val="0"/>
              </a:spcAft>
              <a:buNone/>
            </a:pPr>
            <a:r>
              <a:rPr lang="en"/>
              <a:t>CompTIA A+: </a:t>
            </a:r>
            <a:r>
              <a:rPr lang="en" u="sng">
                <a:solidFill>
                  <a:schemeClr val="hlink"/>
                </a:solidFill>
                <a:hlinkClick r:id="rId5"/>
              </a:rPr>
              <a:t>https://www.comptia.org/certifications/a</a:t>
            </a:r>
            <a:r>
              <a:rPr lang="en"/>
              <a:t> </a:t>
            </a:r>
            <a:endParaRPr/>
          </a:p>
          <a:p>
            <a:pPr marL="0" lvl="0" indent="0" algn="l" rtl="0">
              <a:spcBef>
                <a:spcPts val="0"/>
              </a:spcBef>
              <a:spcAft>
                <a:spcPts val="0"/>
              </a:spcAft>
              <a:buNone/>
            </a:pPr>
            <a:r>
              <a:rPr lang="en"/>
              <a:t>CompTIA Security+: </a:t>
            </a:r>
            <a:r>
              <a:rPr lang="en" u="sng">
                <a:solidFill>
                  <a:schemeClr val="hlink"/>
                </a:solidFill>
                <a:hlinkClick r:id="rId6"/>
              </a:rPr>
              <a:t>https://www.comptia.org/certifications/security</a:t>
            </a:r>
            <a:r>
              <a:rPr lang="en"/>
              <a:t> </a:t>
            </a:r>
            <a:endParaRPr/>
          </a:p>
          <a:p>
            <a:pPr marL="0" lvl="0" indent="0" algn="l" rtl="0">
              <a:spcBef>
                <a:spcPts val="0"/>
              </a:spcBef>
              <a:spcAft>
                <a:spcPts val="0"/>
              </a:spcAft>
              <a:buNone/>
            </a:pPr>
            <a:r>
              <a:rPr lang="en"/>
              <a:t>CompTIA Network+: </a:t>
            </a:r>
            <a:r>
              <a:rPr lang="en" u="sng">
                <a:solidFill>
                  <a:schemeClr val="hlink"/>
                </a:solidFill>
                <a:hlinkClick r:id="rId7"/>
              </a:rPr>
              <a:t>https://www.comptia.org/certifications/network</a:t>
            </a:r>
            <a:r>
              <a:rPr lang="en"/>
              <a:t> </a:t>
            </a:r>
            <a:endParaRPr/>
          </a:p>
          <a:p>
            <a:pPr marL="0" lvl="0" indent="0" algn="l" rtl="0">
              <a:spcBef>
                <a:spcPts val="0"/>
              </a:spcBef>
              <a:spcAft>
                <a:spcPts val="0"/>
              </a:spcAft>
              <a:buNone/>
            </a:pPr>
            <a:r>
              <a:rPr lang="en"/>
              <a:t>Cisco CCNA: </a:t>
            </a:r>
            <a:r>
              <a:rPr lang="en" u="sng">
                <a:solidFill>
                  <a:schemeClr val="hlink"/>
                </a:solidFill>
                <a:hlinkClick r:id="rId8"/>
              </a:rPr>
              <a:t>https://www.cisco.com/c/en/us/training-events/training-certifications/certifications/associate/ccna.html</a:t>
            </a:r>
            <a:r>
              <a:rPr lang="en"/>
              <a:t> </a:t>
            </a:r>
            <a:endParaRPr/>
          </a:p>
          <a:p>
            <a:pPr marL="0" lvl="0" indent="0" algn="l" rtl="0">
              <a:spcBef>
                <a:spcPts val="0"/>
              </a:spcBef>
              <a:spcAft>
                <a:spcPts val="0"/>
              </a:spcAft>
              <a:buNone/>
            </a:pPr>
            <a:r>
              <a:rPr lang="en"/>
              <a:t>Microsoft Certified: </a:t>
            </a:r>
            <a:r>
              <a:rPr lang="en" u="sng">
                <a:solidFill>
                  <a:schemeClr val="hlink"/>
                </a:solidFill>
                <a:hlinkClick r:id="rId9"/>
              </a:rPr>
              <a:t>https://docs.microsoft.com/en-us/learn/certifications/</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139efb50240_0_430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most cybersecurity jobs (in the Bay Area) - you will need an Associate Degree/Bachelors Degree for entry-level</a:t>
            </a:r>
            <a:endParaRPr/>
          </a:p>
          <a:p>
            <a:pPr marL="0" lvl="0" indent="0" algn="l" rtl="0">
              <a:spcBef>
                <a:spcPts val="0"/>
              </a:spcBef>
              <a:spcAft>
                <a:spcPts val="0"/>
              </a:spcAft>
              <a:buNone/>
            </a:pPr>
            <a:endParaRPr/>
          </a:p>
          <a:p>
            <a:pPr marL="0" lvl="0" indent="0" algn="l" rtl="0">
              <a:spcBef>
                <a:spcPts val="0"/>
              </a:spcBef>
              <a:spcAft>
                <a:spcPts val="0"/>
              </a:spcAft>
              <a:buNone/>
            </a:pPr>
            <a:r>
              <a:rPr lang="en"/>
              <a:t>Most UC/CSU Bachelors Degree programs are Computer Science/Engineering focused - Cybersecurity offered as a minor</a:t>
            </a:r>
            <a:endParaRPr/>
          </a:p>
          <a:p>
            <a:pPr marL="0" lvl="0" indent="0" algn="l" rtl="0">
              <a:spcBef>
                <a:spcPts val="0"/>
              </a:spcBef>
              <a:spcAft>
                <a:spcPts val="0"/>
              </a:spcAft>
              <a:buNone/>
            </a:pPr>
            <a:r>
              <a:rPr lang="en"/>
              <a:t>Community Colleges:</a:t>
            </a:r>
            <a:r>
              <a:rPr lang="en" b="1"/>
              <a:t> </a:t>
            </a:r>
            <a:r>
              <a:rPr lang="en" u="sng">
                <a:solidFill>
                  <a:schemeClr val="hlink"/>
                </a:solidFill>
                <a:hlinkClick r:id="rId3"/>
              </a:rPr>
              <a:t>https://www.cccco.edu/</a:t>
            </a:r>
            <a:r>
              <a:rPr lang="en"/>
              <a:t> </a:t>
            </a:r>
            <a:endParaRPr/>
          </a:p>
          <a:p>
            <a:pPr marL="0" lvl="0" indent="0" algn="l" rtl="0">
              <a:spcBef>
                <a:spcPts val="0"/>
              </a:spcBef>
              <a:spcAft>
                <a:spcPts val="0"/>
              </a:spcAft>
              <a:buNone/>
            </a:pPr>
            <a:r>
              <a:rPr lang="en"/>
              <a:t>CSU: </a:t>
            </a:r>
            <a:r>
              <a:rPr lang="en" u="sng">
                <a:solidFill>
                  <a:schemeClr val="hlink"/>
                </a:solidFill>
                <a:hlinkClick r:id="rId4"/>
              </a:rPr>
              <a:t>https://www.calstate.edu/</a:t>
            </a:r>
            <a:r>
              <a:rPr lang="en"/>
              <a:t> </a:t>
            </a:r>
            <a:endParaRPr/>
          </a:p>
          <a:p>
            <a:pPr marL="0" lvl="0" indent="0" algn="l" rtl="0">
              <a:spcBef>
                <a:spcPts val="0"/>
              </a:spcBef>
              <a:spcAft>
                <a:spcPts val="0"/>
              </a:spcAft>
              <a:buNone/>
            </a:pPr>
            <a:r>
              <a:rPr lang="en"/>
              <a:t>UC: </a:t>
            </a:r>
            <a:r>
              <a:rPr lang="en" u="sng">
                <a:solidFill>
                  <a:schemeClr val="hlink"/>
                </a:solidFill>
                <a:hlinkClick r:id="rId5"/>
              </a:rPr>
              <a:t>https://www.universityofcalifornia.edu/</a:t>
            </a:r>
            <a:r>
              <a:rPr lang="en"/>
              <a:t> </a:t>
            </a:r>
            <a:endParaRPr/>
          </a:p>
          <a:p>
            <a:pPr marL="0" lvl="0" indent="0" algn="l" rtl="0">
              <a:spcBef>
                <a:spcPts val="0"/>
              </a:spcBef>
              <a:spcAft>
                <a:spcPts val="0"/>
              </a:spcAft>
              <a:buNone/>
            </a:pPr>
            <a:r>
              <a:rPr lang="en"/>
              <a:t>WGU: </a:t>
            </a:r>
            <a:r>
              <a:rPr lang="en" u="sng">
                <a:solidFill>
                  <a:schemeClr val="hlink"/>
                </a:solidFill>
                <a:hlinkClick r:id="rId6"/>
              </a:rPr>
              <a:t>https://www.wgu.edu/</a:t>
            </a:r>
            <a:r>
              <a:rPr lang="en"/>
              <a:t> </a:t>
            </a:r>
            <a:endParaRPr/>
          </a:p>
          <a:p>
            <a:pPr marL="0" lvl="0" indent="0" algn="l" rtl="0">
              <a:spcBef>
                <a:spcPts val="0"/>
              </a:spcBef>
              <a:spcAft>
                <a:spcPts val="0"/>
              </a:spcAft>
              <a:buNone/>
            </a:pPr>
            <a:r>
              <a:rPr lang="en"/>
              <a:t>National: </a:t>
            </a:r>
            <a:r>
              <a:rPr lang="en" u="sng">
                <a:solidFill>
                  <a:schemeClr val="hlink"/>
                </a:solidFill>
                <a:hlinkClick r:id="rId7"/>
              </a:rPr>
              <a:t>https://www.nu.edu/</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More colleges starting cybersecurity focused programs - Western Governors University &amp; National University have Cybersecurity BS/BA</a:t>
            </a:r>
            <a:endParaRPr/>
          </a:p>
          <a:p>
            <a:pPr marL="0" lvl="0" indent="0" algn="l" rtl="0">
              <a:spcBef>
                <a:spcPts val="0"/>
              </a:spcBef>
              <a:spcAft>
                <a:spcPts val="0"/>
              </a:spcAft>
              <a:buNone/>
            </a:pPr>
            <a:endParaRPr/>
          </a:p>
        </p:txBody>
      </p:sp>
      <p:sp>
        <p:nvSpPr>
          <p:cNvPr id="806" name="Google Shape;806;g139efb50240_0_4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g139efb50240_0_4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8" name="Google Shape;818;g139efb50240_0_4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39efb50240_0_4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39efb50240_0_4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https://www.youtube.com/watch?v=Ok-xpKjKp2g</a:t>
            </a:r>
            <a:r>
              <a:rPr lang="en"/>
              <a:t>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2"/>
        <p:cNvGrpSpPr/>
        <p:nvPr/>
      </p:nvGrpSpPr>
      <p:grpSpPr>
        <a:xfrm>
          <a:off x="0" y="0"/>
          <a:ext cx="0" cy="0"/>
          <a:chOff x="0" y="0"/>
          <a:chExt cx="0" cy="0"/>
        </a:xfrm>
      </p:grpSpPr>
      <p:sp>
        <p:nvSpPr>
          <p:cNvPr id="833" name="Google Shape;833;g139efb50240_0_4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4" name="Google Shape;834;g139efb50240_0_4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139efb50240_0_4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1" name="Google Shape;841;g139efb50240_0_4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b="1">
                <a:solidFill>
                  <a:schemeClr val="dk1"/>
                </a:solidFill>
                <a:latin typeface="Calibri"/>
                <a:ea typeface="Calibri"/>
                <a:cs typeface="Calibri"/>
                <a:sym typeface="Calibri"/>
              </a:rPr>
              <a:t>Ask the students: If you were trying to teach a person rules for what a pig looks like, what would your rules be? In other words, if you were writing a program that took a picture as input and you had to make up rules to determine if the image was a pig, what would your rules be?</a:t>
            </a:r>
            <a:endParaRPr sz="1400" b="1">
              <a:solidFill>
                <a:schemeClr val="dk1"/>
              </a:solidFill>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Examples: Pink, snout, four legs, pointy ears, etc. </a:t>
            </a:r>
            <a:endParaRPr sz="1400">
              <a:solidFill>
                <a:schemeClr val="dk1"/>
              </a:solidFill>
            </a:endParaRPr>
          </a:p>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You can even start to write them down on a whiteboard or chalkboard if you have that available.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139efb50240_0_4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139efb50240_0_4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b="1">
                <a:solidFill>
                  <a:schemeClr val="dk1"/>
                </a:solidFill>
                <a:latin typeface="Calibri"/>
                <a:ea typeface="Calibri"/>
                <a:cs typeface="Calibri"/>
                <a:sym typeface="Calibri"/>
              </a:rPr>
              <a:t>How might you write those rules into code?</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Think of unique features/identifiers.</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139efb50240_0_43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7" name="Google Shape;857;g139efb50240_0_4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b="1">
                <a:solidFill>
                  <a:schemeClr val="dk1"/>
                </a:solidFill>
                <a:latin typeface="Calibri"/>
                <a:ea typeface="Calibri"/>
                <a:cs typeface="Calibri"/>
                <a:sym typeface="Calibri"/>
              </a:rPr>
              <a:t>Ask the students: What about the weird cases? Would your rules call some of these pictures pigs when they aren’t, or would they say some of the pictures that really are pigs are NOT pigs?</a:t>
            </a:r>
            <a:endParaRPr sz="1200" b="1">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Our brains are able to figure out by looking at these pictures which things are actually pigs and which things aren’t real pigs (even though they have some of the same “features” as pigs).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139efb50240_0_4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139efb50240_0_4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Ask the students:  Now having seen some example pictures, can you capture all possible cases by figuring out what every single rule is? How many rules do you think there would be to be able to correctly identify lots of pictures as pigs or not pigs?  How do you decide how many rules are enough?</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Examples: Pink, snout, four legs, pointy ears, etc. </a:t>
            </a:r>
            <a:endParaRPr sz="1400">
              <a:solidFill>
                <a:schemeClr val="dk1"/>
              </a:solidFill>
            </a:endParaRPr>
          </a:p>
          <a:p>
            <a:pPr marL="0" lvl="0" indent="0" algn="l" rtl="0">
              <a:spcBef>
                <a:spcPts val="0"/>
              </a:spcBef>
              <a:spcAft>
                <a:spcPts val="0"/>
              </a:spcAft>
              <a:buNone/>
            </a:pPr>
            <a:r>
              <a:rPr lang="en" sz="1200">
                <a:solidFill>
                  <a:schemeClr val="dk1"/>
                </a:solidFill>
                <a:latin typeface="Calibri"/>
                <a:ea typeface="Calibri"/>
                <a:cs typeface="Calibri"/>
                <a:sym typeface="Calibri"/>
              </a:rPr>
              <a:t>You can even start to write them down on a whiteboard or chalkboard if you have that available.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g139efb50240_0_4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5" name="Google Shape;875;g139efb50240_0_4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Examples: Pink, snout, four legs, pointy ears, etc. </a:t>
            </a:r>
            <a:endParaRPr sz="1400">
              <a:solidFill>
                <a:schemeClr val="dk1"/>
              </a:solidFill>
            </a:endParaRPr>
          </a:p>
          <a:p>
            <a:pPr marL="0" lvl="0" indent="0" algn="l" rtl="0">
              <a:spcBef>
                <a:spcPts val="0"/>
              </a:spcBef>
              <a:spcAft>
                <a:spcPts val="0"/>
              </a:spcAft>
              <a:buNone/>
            </a:pPr>
            <a:r>
              <a:rPr lang="en" sz="1200">
                <a:solidFill>
                  <a:schemeClr val="dk1"/>
                </a:solidFill>
                <a:latin typeface="Calibri"/>
                <a:ea typeface="Calibri"/>
                <a:cs typeface="Calibri"/>
                <a:sym typeface="Calibri"/>
              </a:rPr>
              <a:t>You can even start to write them down on a whiteboard or chalkboard if you have that available.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139efb50240_0_40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139efb50240_0_40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Add teacher(s) and TAs names and photos here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139efb50240_0_4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 name="Google Shape;882;g139efb50240_0_4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Note that the data consists of both pictures and labels.  We KNOW the answer for these pictures, and we’re going to use the known answers to build our machine learning method.  The more data it has to learn on, the better!</a:t>
            </a:r>
            <a:endParaRPr sz="14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g139efb50240_0_4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7" name="Google Shape;907;g139efb50240_0_4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Point out to students the difference between memorizing vs. learning how to do something new with the aid of collective experience.  We don’t want our machine to just be able to memorize what it has seen before.  We want to be able to give it something it’s NEVER seen before and have it still be able to do the job.</a:t>
            </a:r>
            <a:endParaRPr>
              <a:solidFill>
                <a:schemeClr val="dk1"/>
              </a:solidFill>
            </a:endParaRPr>
          </a:p>
          <a:p>
            <a:pPr marL="0" lvl="0" indent="0" algn="l" rtl="0">
              <a:spcBef>
                <a:spcPts val="80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 sz="1200">
                <a:solidFill>
                  <a:schemeClr val="dk1"/>
                </a:solidFill>
                <a:latin typeface="Calibri"/>
                <a:ea typeface="Calibri"/>
                <a:cs typeface="Calibri"/>
                <a:sym typeface="Calibri"/>
              </a:rPr>
              <a:t>Examples: Pink, snout, four legs, pointy ears, etc. </a:t>
            </a:r>
            <a:endParaRPr sz="1400">
              <a:solidFill>
                <a:schemeClr val="dk1"/>
              </a:solidFill>
            </a:endParaRPr>
          </a:p>
          <a:p>
            <a:pPr marL="0" lvl="0" indent="0" algn="l" rtl="0">
              <a:spcBef>
                <a:spcPts val="0"/>
              </a:spcBef>
              <a:spcAft>
                <a:spcPts val="0"/>
              </a:spcAft>
              <a:buNone/>
            </a:pPr>
            <a:r>
              <a:rPr lang="en" sz="1200">
                <a:solidFill>
                  <a:schemeClr val="dk1"/>
                </a:solidFill>
                <a:latin typeface="Calibri"/>
                <a:ea typeface="Calibri"/>
                <a:cs typeface="Calibri"/>
                <a:sym typeface="Calibri"/>
              </a:rPr>
              <a:t>You can even start to write them down on a whiteboard or chalkboard if you have that available.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g139efb50240_0_4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4" name="Google Shape;914;g139efb50240_0_4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How do we test whether a machine has actually learned something?  Did it just memorize what you taught it, or did it actually learn the underlying concept?  For example, in math class you might learn the quadratic formula and how to use it, but can you identify every situation in which you would apply it?  This takes lots of experience, gained by seeing lots of problems, both that DO use the quadratic formula and those that DO NOT use it.</a:t>
            </a:r>
            <a:endParaRPr sz="1400">
              <a:solidFill>
                <a:schemeClr val="dk1"/>
              </a:solidFill>
            </a:endParaRPr>
          </a:p>
          <a:p>
            <a:pPr marL="457200" lvl="0" indent="0" algn="l" rtl="0">
              <a:spcBef>
                <a:spcPts val="0"/>
              </a:spcBef>
              <a:spcAft>
                <a:spcPts val="0"/>
              </a:spcAft>
              <a:buClr>
                <a:schemeClr val="dk1"/>
              </a:buClr>
              <a:buSzPts val="1100"/>
              <a:buFont typeface="Arial"/>
              <a:buNone/>
            </a:pPr>
            <a:endParaRPr sz="12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Here, we separate our labeled data into two sets, training and testing.  We use the training data to build the machine learning method and then we use the testing data to check to see if it actually learned something.  If it does really well on the training data and really badly on the testing data, that means it just memorized the training data.  But, if it does well on both, then that means it learned something!</a:t>
            </a:r>
            <a:endParaRPr sz="1200">
              <a:solidFill>
                <a:schemeClr val="dk1"/>
              </a:solidFill>
              <a:latin typeface="Calibri"/>
              <a:ea typeface="Calibri"/>
              <a:cs typeface="Calibri"/>
              <a:sym typeface="Calibri"/>
            </a:endParaRPr>
          </a:p>
          <a:p>
            <a:pPr marL="457200" lvl="0" indent="0" algn="l" rtl="0">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Is human learning hard? Is it hard for a machine to learn?</a:t>
            </a:r>
            <a:r>
              <a:rPr lang="en" sz="1200" b="1">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We are trying to make it easier for machines to learn the way that humans do.</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g139efb50240_0_4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3" name="Google Shape;943;g139efb50240_0_4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 lot of machine learning techniques have been around for 50+ years, but it’s only in the last couple of years that many of them have been able to work really, really well.  A combination of data and computer power has enabled machine learning to work so well.  What are the labels for Facebook or YouTube (descriptions and tagging provided by the uploader, comments, etc.)</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139efb50240_0_4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7" name="Google Shape;957;g139efb50240_0_4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a:t>
            </a:r>
            <a:r>
              <a:rPr lang="en" u="sng">
                <a:solidFill>
                  <a:schemeClr val="hlink"/>
                </a:solidFill>
                <a:hlinkClick r:id="rId3"/>
              </a:rPr>
              <a:t>https://youtu.be/OeU5m6vRyCk</a:t>
            </a:r>
            <a:r>
              <a:rPr lang="en"/>
              <a:t>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39efb50240_0_44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139efb50240_0_44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Hour of Code Activity.  </a:t>
            </a:r>
            <a:r>
              <a:rPr lang="en" u="sng">
                <a:solidFill>
                  <a:schemeClr val="hlink"/>
                </a:solidFill>
                <a:hlinkClick r:id="rId3"/>
              </a:rPr>
              <a:t>https://studio.code.org/s/oceans/lessons/1/levels/1</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g139efb50240_0_44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3" name="Google Shape;973;g139efb50240_0_44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139efb50240_0_4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139efb50240_0_4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https://www.survivalofthebestfit.com/</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139efb50240_0_44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139efb50240_0_44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Video: </a:t>
            </a:r>
            <a:r>
              <a:rPr lang="en" u="sng">
                <a:solidFill>
                  <a:schemeClr val="hlink"/>
                </a:solidFill>
                <a:hlinkClick r:id="rId3"/>
              </a:rPr>
              <a:t>https://youtu.be/x2mRoFNm22g</a:t>
            </a:r>
            <a:r>
              <a:rPr lang="en"/>
              <a:t>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9efb50240_0_44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9efb50240_0_4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Article: https://www.nytimes.com/2020/06/24/technology/facial-recognition-arrest.html</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g139efb50240_0_40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2" name="Google Shape;522;g139efb50240_0_40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139efb50240_0_4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139efb50240_0_4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
        <p:cNvGrpSpPr/>
        <p:nvPr/>
      </p:nvGrpSpPr>
      <p:grpSpPr>
        <a:xfrm>
          <a:off x="0" y="0"/>
          <a:ext cx="0" cy="0"/>
          <a:chOff x="0" y="0"/>
          <a:chExt cx="0" cy="0"/>
        </a:xfrm>
      </p:grpSpPr>
      <p:sp>
        <p:nvSpPr>
          <p:cNvPr id="1008" name="Google Shape;1008;g139efb50240_0_47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9" name="Google Shape;1009;g139efb50240_0_47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https://youtu.be/JrXazCEACVo</a:t>
            </a:r>
            <a:r>
              <a:rPr lang="en"/>
              <a:t>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139efb50240_0_4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7" name="Google Shape;1017;g139efb50240_0_4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2"/>
        <p:cNvGrpSpPr/>
        <p:nvPr/>
      </p:nvGrpSpPr>
      <p:grpSpPr>
        <a:xfrm>
          <a:off x="0" y="0"/>
          <a:ext cx="0" cy="0"/>
          <a:chOff x="0" y="0"/>
          <a:chExt cx="0" cy="0"/>
        </a:xfrm>
      </p:grpSpPr>
      <p:sp>
        <p:nvSpPr>
          <p:cNvPr id="1023" name="Google Shape;1023;g139efb50240_0_44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4" name="Google Shape;1024;g139efb50240_0_4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that we’ve seen machine learning in action, let’s learn about how it actually works.  Most machine learning methods treat all of their input data as lists of numbers.  Even pictures are lists of numbers (the different levels of red, green, and blue in each pixel are numbers that describe the picture).</a:t>
            </a:r>
            <a:endParaRPr/>
          </a:p>
          <a:p>
            <a:pPr marL="0" lvl="0" indent="0" algn="l" rtl="0">
              <a:spcBef>
                <a:spcPts val="0"/>
              </a:spcBef>
              <a:spcAft>
                <a:spcPts val="0"/>
              </a:spcAft>
              <a:buNone/>
            </a:pPr>
            <a:endParaRPr/>
          </a:p>
          <a:p>
            <a:pPr marL="0" lvl="0" indent="0" algn="l" rtl="0">
              <a:spcBef>
                <a:spcPts val="0"/>
              </a:spcBef>
              <a:spcAft>
                <a:spcPts val="0"/>
              </a:spcAft>
              <a:buNone/>
            </a:pPr>
            <a:r>
              <a:rPr lang="en"/>
              <a:t>We’re going to learn about how two different machine learning methods work:  K-Nearest Neighbors and Artificial Neural Networks</a:t>
            </a:r>
            <a:endParaRPr/>
          </a:p>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39efb50240_0_45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39efb50240_0_45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8"/>
        <p:cNvGrpSpPr/>
        <p:nvPr/>
      </p:nvGrpSpPr>
      <p:grpSpPr>
        <a:xfrm>
          <a:off x="0" y="0"/>
          <a:ext cx="0" cy="0"/>
          <a:chOff x="0" y="0"/>
          <a:chExt cx="0" cy="0"/>
        </a:xfrm>
      </p:grpSpPr>
      <p:sp>
        <p:nvSpPr>
          <p:cNvPr id="1039" name="Google Shape;1039;g139efb50240_0_4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0" name="Google Shape;1040;g139efb50240_0_4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Suppose you have a bunch of data points of different classes and you plot them out into space. Let's assume the red one are apples and the orange squares are oranges. X-axis is weight and y is smoothness of the surface. Here are the data (Explain how to read the graph using the two labeled points).</a:t>
            </a:r>
            <a:endParaRPr sz="1400">
              <a:solidFill>
                <a:schemeClr val="dk1"/>
              </a:solidFill>
            </a:endParaRPr>
          </a:p>
          <a:p>
            <a:pPr marL="228600" lvl="0" indent="-152400" algn="l" rtl="0">
              <a:spcBef>
                <a:spcPts val="0"/>
              </a:spcBef>
              <a:spcAft>
                <a:spcPts val="0"/>
              </a:spcAft>
              <a:buNone/>
            </a:pPr>
            <a:endParaRPr sz="1200">
              <a:solidFill>
                <a:schemeClr val="dk1"/>
              </a:solidFill>
              <a:latin typeface="Calibri"/>
              <a:ea typeface="Calibri"/>
              <a:cs typeface="Calibri"/>
              <a:sym typeface="Calibri"/>
            </a:endParaRPr>
          </a:p>
          <a:p>
            <a:pPr marL="228600" lvl="0" indent="-15240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g139efb50240_0_45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1" name="Google Shape;1071;g139efb50240_0_4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Animation to show classification by looking at the three closest neighbors.</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9"/>
        <p:cNvGrpSpPr/>
        <p:nvPr/>
      </p:nvGrpSpPr>
      <p:grpSpPr>
        <a:xfrm>
          <a:off x="0" y="0"/>
          <a:ext cx="0" cy="0"/>
          <a:chOff x="0" y="0"/>
          <a:chExt cx="0" cy="0"/>
        </a:xfrm>
      </p:grpSpPr>
      <p:sp>
        <p:nvSpPr>
          <p:cNvPr id="1100" name="Google Shape;1100;g139efb50240_0_45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1" name="Google Shape;1101;g139efb50240_0_45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g139efb50240_0_46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5" name="Google Shape;1135;g139efb50240_0_46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It’s classified as an apple because more of its three neighbors were apples and less were oranges (2 vs. 1).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139efb50240_0_4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139efb50240_0_4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Ask: What if you only looked at one neighbor, instead of three?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39efb50240_0_40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139efb50240_0_4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139efb50240_0_46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7" name="Google Shape;1197;g139efb50240_0_46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Ask: Based on its one neighbor, do you think the new data point should be an apple or an orange?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7"/>
        <p:cNvGrpSpPr/>
        <p:nvPr/>
      </p:nvGrpSpPr>
      <p:grpSpPr>
        <a:xfrm>
          <a:off x="0" y="0"/>
          <a:ext cx="0" cy="0"/>
          <a:chOff x="0" y="0"/>
          <a:chExt cx="0" cy="0"/>
        </a:xfrm>
      </p:grpSpPr>
      <p:sp>
        <p:nvSpPr>
          <p:cNvPr id="1228" name="Google Shape;1228;g139efb50240_0_46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9" name="Google Shape;1229;g139efb50240_0_46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This time it’s an orange, because its one neighbor is an orange.  So different numbers for k will work differently on some data sets.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139efb50240_0_4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139efb50240_0_47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139efb50240_0_4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139efb50240_0_4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1"/>
                </a:solidFill>
                <a:latin typeface="Calibri"/>
                <a:ea typeface="Calibri"/>
                <a:cs typeface="Calibri"/>
                <a:sym typeface="Calibri"/>
              </a:rPr>
              <a:t>What does an artificial neural network look like?</a:t>
            </a:r>
            <a:r>
              <a:rPr lang="en" sz="1200">
                <a:solidFill>
                  <a:schemeClr val="dk1"/>
                </a:solidFill>
                <a:latin typeface="Calibri"/>
                <a:ea typeface="Calibri"/>
                <a:cs typeface="Calibri"/>
                <a:sym typeface="Calibri"/>
              </a:rPr>
              <a:t> It has neurons (the circles) and synapses (the edges between them).  The simple neural networks we’re looking at have input neurons, where data comes in, hidden neurons, where internal calculations are done, and output neurons, where the answer is read from.  Each of the synapses has a fixed number associated with it (a weight value), while the neurons do all of the calculations based on the current data instance.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39efb50240_0_47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39efb50240_0_47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The incoming data numbers are multiplied by the numbers on the synapses and added up at the hidden neuron. </a:t>
            </a:r>
            <a:endParaRPr sz="1200" b="1">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6"/>
        <p:cNvGrpSpPr/>
        <p:nvPr/>
      </p:nvGrpSpPr>
      <p:grpSpPr>
        <a:xfrm>
          <a:off x="0" y="0"/>
          <a:ext cx="0" cy="0"/>
          <a:chOff x="0" y="0"/>
          <a:chExt cx="0" cy="0"/>
        </a:xfrm>
      </p:grpSpPr>
      <p:sp>
        <p:nvSpPr>
          <p:cNvPr id="1307" name="Google Shape;1307;g139efb50240_0_47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8" name="Google Shape;1308;g139efb50240_0_47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The incoming data numbers are multiplied by the numbers on the synapses and added up at the hidden neuron.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8"/>
        <p:cNvGrpSpPr/>
        <p:nvPr/>
      </p:nvGrpSpPr>
      <p:grpSpPr>
        <a:xfrm>
          <a:off x="0" y="0"/>
          <a:ext cx="0" cy="0"/>
          <a:chOff x="0" y="0"/>
          <a:chExt cx="0" cy="0"/>
        </a:xfrm>
      </p:grpSpPr>
      <p:sp>
        <p:nvSpPr>
          <p:cNvPr id="1329" name="Google Shape;1329;g139efb50240_0_4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0" name="Google Shape;1330;g139efb50240_0_4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The incoming data numbers are multiplied by the numbers on the synapses and added up at the hidden neuron.   A simple function is applied at the end to get the number that comes out of that neuron.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139efb50240_0_48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139efb50240_0_4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We can change the neuron with the data, but the synapse values stay the same!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6"/>
        <p:cNvGrpSpPr/>
        <p:nvPr/>
      </p:nvGrpSpPr>
      <p:grpSpPr>
        <a:xfrm>
          <a:off x="0" y="0"/>
          <a:ext cx="0" cy="0"/>
          <a:chOff x="0" y="0"/>
          <a:chExt cx="0" cy="0"/>
        </a:xfrm>
      </p:grpSpPr>
      <p:sp>
        <p:nvSpPr>
          <p:cNvPr id="1377" name="Google Shape;1377;g139efb50240_0_4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8" name="Google Shape;1378;g139efb50240_0_4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We can change the neuron with the data, but the synapse values stay the same!</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9efb50240_0_48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9efb50240_0_48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https://docs.google.com/document/d/1gvvrAHPtxO2RixBx1qXoK3z-eQg93X5IMcL4E2aaxaM/edit?usp=sharing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139efb50240_0_40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139efb50240_0_40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Bay Area Community College Consortium: </a:t>
            </a:r>
            <a:r>
              <a:rPr lang="en" u="sng">
                <a:solidFill>
                  <a:schemeClr val="hlink"/>
                </a:solidFill>
                <a:hlinkClick r:id="rId3"/>
              </a:rPr>
              <a:t>https://baccc.org/</a:t>
            </a:r>
            <a:r>
              <a:rPr lang="en"/>
              <a:t>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g139efb50240_0_4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5" name="Google Shape;1415;g139efb50240_0_4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https://quickdraw.withgoogle.com/</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https://experiments.withgoogle.com/freddiemeter</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5"/>
              </a:rPr>
              <a:t>https://experiments.withgoogle.com/teachable-machine</a:t>
            </a:r>
            <a:endParaRPr/>
          </a:p>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139efb50240_0_48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139efb50240_0_48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139efb50240_0_48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139efb50240_0_48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More complex neural networks used in “deep learning” have many layers.  Different layers learn different levels of complexity.  For example, if the neural network were trying to recognize faces, the first layers may look for different lines or edges, while the next layer combines the edges/lines to look for things like noses or ears or eyes, and then the last layer combines the noses, ears, eyes, etc., to build full faces.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5"/>
        <p:cNvGrpSpPr/>
        <p:nvPr/>
      </p:nvGrpSpPr>
      <p:grpSpPr>
        <a:xfrm>
          <a:off x="0" y="0"/>
          <a:ext cx="0" cy="0"/>
          <a:chOff x="0" y="0"/>
          <a:chExt cx="0" cy="0"/>
        </a:xfrm>
      </p:grpSpPr>
      <p:sp>
        <p:nvSpPr>
          <p:cNvPr id="1436" name="Google Shape;1436;g139efb50240_0_48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7" name="Google Shape;1437;g139efb50240_0_48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39efb50240_0_4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39efb50240_0_4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 it using AI? Flowchart: </a:t>
            </a:r>
            <a:r>
              <a:rPr lang="en" u="sng">
                <a:solidFill>
                  <a:schemeClr val="hlink"/>
                </a:solidFill>
                <a:hlinkClick r:id="rId3"/>
              </a:rPr>
              <a:t>https://docs.google.com/document/d/1knE84oDyTgVJH-ibcy0buH2_uoR7tufg5hzh-s-0BBw/edit?usp=sharing</a:t>
            </a:r>
            <a:r>
              <a:rPr lang="en"/>
              <a:t>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139efb50240_0_49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139efb50240_0_49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the flow chart from p. 43 to identify </a:t>
            </a:r>
            <a:endParaRPr/>
          </a:p>
          <a:p>
            <a:pPr marL="0" lvl="0" indent="0" algn="l" rtl="0">
              <a:spcBef>
                <a:spcPts val="0"/>
              </a:spcBef>
              <a:spcAft>
                <a:spcPts val="0"/>
              </a:spcAft>
              <a:buNone/>
            </a:pPr>
            <a:r>
              <a:rPr lang="en"/>
              <a:t>Google: </a:t>
            </a:r>
            <a:r>
              <a:rPr lang="en" u="sng">
                <a:solidFill>
                  <a:schemeClr val="hlink"/>
                </a:solidFill>
                <a:hlinkClick r:id="rId3"/>
              </a:rPr>
              <a:t>https://about.google/brand-resource-center/brand-elements/#google-logo</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8"/>
        <p:cNvGrpSpPr/>
        <p:nvPr/>
      </p:nvGrpSpPr>
      <p:grpSpPr>
        <a:xfrm>
          <a:off x="0" y="0"/>
          <a:ext cx="0" cy="0"/>
          <a:chOff x="0" y="0"/>
          <a:chExt cx="0" cy="0"/>
        </a:xfrm>
      </p:grpSpPr>
      <p:sp>
        <p:nvSpPr>
          <p:cNvPr id="1459" name="Google Shape;1459;g139efb50240_0_49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0" name="Google Shape;1460;g139efb50240_0_49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Benign or Cancerous: </a:t>
            </a:r>
            <a:r>
              <a:rPr lang="en" u="sng">
                <a:solidFill>
                  <a:schemeClr val="hlink"/>
                </a:solidFill>
                <a:hlinkClick r:id="rId3"/>
              </a:rPr>
              <a:t>https://youtu.be/IvmLEq9piJ4</a:t>
            </a:r>
            <a:endParaRPr/>
          </a:p>
          <a:p>
            <a:pPr marL="0" lvl="0" indent="0" algn="l" rtl="0">
              <a:spcBef>
                <a:spcPts val="0"/>
              </a:spcBef>
              <a:spcAft>
                <a:spcPts val="0"/>
              </a:spcAft>
              <a:buNone/>
            </a:pPr>
            <a:r>
              <a:rPr lang="en"/>
              <a:t>Seeing AI: </a:t>
            </a:r>
            <a:r>
              <a:rPr lang="en" u="sng">
                <a:solidFill>
                  <a:schemeClr val="hlink"/>
                </a:solidFill>
                <a:hlinkClick r:id="rId4"/>
              </a:rPr>
              <a:t>https://youtu.be/bqeQByqf_f8</a:t>
            </a:r>
            <a:r>
              <a:rPr lang="en"/>
              <a:t>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8"/>
        <p:cNvGrpSpPr/>
        <p:nvPr/>
      </p:nvGrpSpPr>
      <p:grpSpPr>
        <a:xfrm>
          <a:off x="0" y="0"/>
          <a:ext cx="0" cy="0"/>
          <a:chOff x="0" y="0"/>
          <a:chExt cx="0" cy="0"/>
        </a:xfrm>
      </p:grpSpPr>
      <p:sp>
        <p:nvSpPr>
          <p:cNvPr id="1469" name="Google Shape;1469;g139efb50240_0_49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0" name="Google Shape;1470;g139efb50240_0_49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6"/>
        <p:cNvGrpSpPr/>
        <p:nvPr/>
      </p:nvGrpSpPr>
      <p:grpSpPr>
        <a:xfrm>
          <a:off x="0" y="0"/>
          <a:ext cx="0" cy="0"/>
          <a:chOff x="0" y="0"/>
          <a:chExt cx="0" cy="0"/>
        </a:xfrm>
      </p:grpSpPr>
      <p:sp>
        <p:nvSpPr>
          <p:cNvPr id="1477" name="Google Shape;1477;g139efb50240_0_49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8" name="Google Shape;1478;g139efb50240_0_49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3"/>
        <p:cNvGrpSpPr/>
        <p:nvPr/>
      </p:nvGrpSpPr>
      <p:grpSpPr>
        <a:xfrm>
          <a:off x="0" y="0"/>
          <a:ext cx="0" cy="0"/>
          <a:chOff x="0" y="0"/>
          <a:chExt cx="0" cy="0"/>
        </a:xfrm>
      </p:grpSpPr>
      <p:sp>
        <p:nvSpPr>
          <p:cNvPr id="1484" name="Google Shape;1484;g139efb50240_0_49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5" name="Google Shape;1485;g139efb50240_0_49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39efb50240_0_40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139efb50240_0_4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g139efb50240_0_49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2" name="Google Shape;1492;g139efb50240_0_49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50800" lvl="6" indent="0" algn="l" rtl="0">
              <a:spcBef>
                <a:spcPts val="1200"/>
              </a:spcBef>
              <a:spcAft>
                <a:spcPts val="0"/>
              </a:spcAft>
              <a:buClr>
                <a:schemeClr val="dk1"/>
              </a:buClr>
              <a:buSzPts val="1200"/>
              <a:buFont typeface="Noto Sans Symbols"/>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601670" y="1502815"/>
            <a:ext cx="6398700" cy="13743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lvl1pPr lvl="0" algn="l">
              <a:spcBef>
                <a:spcPts val="0"/>
              </a:spcBef>
              <a:spcAft>
                <a:spcPts val="0"/>
              </a:spcAft>
              <a:buClr>
                <a:srgbClr val="003296"/>
              </a:buClr>
              <a:buSzPts val="3600"/>
              <a:buFont typeface="Calibri"/>
              <a:buNone/>
              <a:defRPr sz="3600">
                <a:solidFill>
                  <a:srgbClr val="00329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
          <p:cNvSpPr txBox="1">
            <a:spLocks noGrp="1"/>
          </p:cNvSpPr>
          <p:nvPr>
            <p:ph type="subTitle" idx="1"/>
          </p:nvPr>
        </p:nvSpPr>
        <p:spPr>
          <a:xfrm>
            <a:off x="601670" y="3029865"/>
            <a:ext cx="6398700" cy="610800"/>
          </a:xfrm>
          <a:prstGeom prst="rect">
            <a:avLst/>
          </a:prstGeom>
          <a:noFill/>
          <a:ln>
            <a:noFill/>
          </a:ln>
        </p:spPr>
        <p:txBody>
          <a:bodyPr spcFirstLastPara="1" wrap="square" lIns="91425" tIns="45700" rIns="91425" bIns="45700" anchor="t" anchorCtr="0">
            <a:normAutofit/>
          </a:bodyPr>
          <a:lstStyle>
            <a:lvl1pPr lvl="0" algn="l">
              <a:spcBef>
                <a:spcPts val="560"/>
              </a:spcBef>
              <a:spcAft>
                <a:spcPts val="0"/>
              </a:spcAft>
              <a:buClr>
                <a:schemeClr val="dk1"/>
              </a:buClr>
              <a:buSzPts val="2800"/>
              <a:buNone/>
              <a:defRPr sz="2800" b="0" i="0">
                <a:solidFill>
                  <a:schemeClr val="dk1"/>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5" name="Google Shape;15;p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72" name="Google Shape;72;p1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5"/>
        <p:cNvGrpSpPr/>
        <p:nvPr/>
      </p:nvGrpSpPr>
      <p:grpSpPr>
        <a:xfrm>
          <a:off x="0" y="0"/>
          <a:ext cx="0" cy="0"/>
          <a:chOff x="0" y="0"/>
          <a:chExt cx="0" cy="0"/>
        </a:xfrm>
      </p:grpSpPr>
      <p:sp>
        <p:nvSpPr>
          <p:cNvPr id="76" name="Google Shape;76;p1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2"/>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 name="Google Shape;78;p1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1"/>
        <p:cNvGrpSpPr/>
        <p:nvPr/>
      </p:nvGrpSpPr>
      <p:grpSpPr>
        <a:xfrm>
          <a:off x="0" y="0"/>
          <a:ext cx="0" cy="0"/>
          <a:chOff x="0" y="0"/>
          <a:chExt cx="0" cy="0"/>
        </a:xfrm>
      </p:grpSpPr>
      <p:sp>
        <p:nvSpPr>
          <p:cNvPr id="82" name="Google Shape;82;p13"/>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3"/>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4" name="Google Shape;84;p1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1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1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13" descr="E:\websites\free-power-point-templates\2012\logos.png"/>
          <p:cNvPicPr preferRelativeResize="0"/>
          <p:nvPr/>
        </p:nvPicPr>
        <p:blipFill rotWithShape="1">
          <a:blip r:embed="rId2">
            <a:alphaModFix/>
          </a:blip>
          <a:srcRect/>
          <a:stretch/>
        </p:blipFill>
        <p:spPr>
          <a:xfrm>
            <a:off x="3808475" y="2326213"/>
            <a:ext cx="1463784" cy="526961"/>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88"/>
        <p:cNvGrpSpPr/>
        <p:nvPr/>
      </p:nvGrpSpPr>
      <p:grpSpPr>
        <a:xfrm>
          <a:off x="0" y="0"/>
          <a:ext cx="0" cy="0"/>
          <a:chOff x="0" y="0"/>
          <a:chExt cx="0" cy="0"/>
        </a:xfrm>
      </p:grpSpPr>
      <p:sp>
        <p:nvSpPr>
          <p:cNvPr id="89" name="Google Shape;89;p14"/>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0" name="Google Shape;90;p14"/>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91" name="Google Shape;91;p1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2" name="Google Shape;92;p1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3" name="Google Shape;93;p1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_HEADER_2">
  <p:cSld name="SECTION_HEADER_2">
    <p:spTree>
      <p:nvGrpSpPr>
        <p:cNvPr id="1" name="Shape 94"/>
        <p:cNvGrpSpPr/>
        <p:nvPr/>
      </p:nvGrpSpPr>
      <p:grpSpPr>
        <a:xfrm>
          <a:off x="0" y="0"/>
          <a:ext cx="0" cy="0"/>
          <a:chOff x="0" y="0"/>
          <a:chExt cx="0" cy="0"/>
        </a:xfrm>
      </p:grpSpPr>
      <p:sp>
        <p:nvSpPr>
          <p:cNvPr id="95" name="Google Shape;95;p15"/>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txBox="1">
            <a:spLocks noGrp="1"/>
          </p:cNvSpPr>
          <p:nvPr>
            <p:ph type="title"/>
          </p:nvPr>
        </p:nvSpPr>
        <p:spPr>
          <a:xfrm>
            <a:off x="485875" y="1714500"/>
            <a:ext cx="8183700" cy="785700"/>
          </a:xfrm>
          <a:prstGeom prst="rect">
            <a:avLst/>
          </a:prstGeom>
        </p:spPr>
        <p:txBody>
          <a:bodyPr spcFirstLastPara="1" wrap="square" lIns="91425" tIns="45700" rIns="91425" bIns="45700" anchor="b"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7" name="Google Shape;97;p15"/>
          <p:cNvSpPr txBox="1">
            <a:spLocks noGrp="1"/>
          </p:cNvSpPr>
          <p:nvPr>
            <p:ph type="sldNum" idx="12"/>
          </p:nvPr>
        </p:nvSpPr>
        <p:spPr>
          <a:xfrm>
            <a:off x="8497999" y="4688759"/>
            <a:ext cx="548700" cy="3936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8"/>
        <p:cNvGrpSpPr/>
        <p:nvPr/>
      </p:nvGrpSpPr>
      <p:grpSpPr>
        <a:xfrm>
          <a:off x="0" y="0"/>
          <a:ext cx="0" cy="0"/>
          <a:chOff x="0" y="0"/>
          <a:chExt cx="0" cy="0"/>
        </a:xfrm>
      </p:grpSpPr>
      <p:sp>
        <p:nvSpPr>
          <p:cNvPr id="99" name="Google Shape;99;p16"/>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0" name="Google Shape;100;p16"/>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rmAutofit/>
          </a:bodyPr>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101" name="Google Shape;101;p16"/>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_HEADER_3">
  <p:cSld name="SECTION_HEADER_3">
    <p:spTree>
      <p:nvGrpSpPr>
        <p:cNvPr id="1" name="Shape 102"/>
        <p:cNvGrpSpPr/>
        <p:nvPr/>
      </p:nvGrpSpPr>
      <p:grpSpPr>
        <a:xfrm>
          <a:off x="0" y="0"/>
          <a:ext cx="0" cy="0"/>
          <a:chOff x="0" y="0"/>
          <a:chExt cx="0" cy="0"/>
        </a:xfrm>
      </p:grpSpPr>
      <p:sp>
        <p:nvSpPr>
          <p:cNvPr id="103" name="Google Shape;103;p17"/>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7"/>
          <p:cNvSpPr txBox="1">
            <a:spLocks noGrp="1"/>
          </p:cNvSpPr>
          <p:nvPr>
            <p:ph type="title"/>
          </p:nvPr>
        </p:nvSpPr>
        <p:spPr>
          <a:xfrm>
            <a:off x="430800" y="1889700"/>
            <a:ext cx="8282400" cy="1516500"/>
          </a:xfrm>
          <a:prstGeom prst="rect">
            <a:avLst/>
          </a:prstGeom>
        </p:spPr>
        <p:txBody>
          <a:bodyPr spcFirstLastPara="1" wrap="square" lIns="91425" tIns="45700" rIns="91425" bIns="45700" anchor="ctr" anchorCtr="0">
            <a:norm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105" name="Google Shape;105;p17"/>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6"/>
        <p:cNvGrpSpPr/>
        <p:nvPr/>
      </p:nvGrpSpPr>
      <p:grpSpPr>
        <a:xfrm>
          <a:off x="0" y="0"/>
          <a:ext cx="0" cy="0"/>
          <a:chOff x="0" y="0"/>
          <a:chExt cx="0" cy="0"/>
        </a:xfrm>
      </p:grpSpPr>
      <p:cxnSp>
        <p:nvCxnSpPr>
          <p:cNvPr id="107" name="Google Shape;107;p18"/>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108" name="Google Shape;108;p18"/>
          <p:cNvSpPr txBox="1">
            <a:spLocks noGrp="1"/>
          </p:cNvSpPr>
          <p:nvPr>
            <p:ph type="title"/>
          </p:nvPr>
        </p:nvSpPr>
        <p:spPr>
          <a:xfrm>
            <a:off x="311700" y="372500"/>
            <a:ext cx="8520600" cy="73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9" name="Google Shape;109;p18"/>
          <p:cNvSpPr txBox="1">
            <a:spLocks noGrp="1"/>
          </p:cNvSpPr>
          <p:nvPr>
            <p:ph type="body" idx="1"/>
          </p:nvPr>
        </p:nvSpPr>
        <p:spPr>
          <a:xfrm>
            <a:off x="311700" y="1468825"/>
            <a:ext cx="3999900" cy="3099900"/>
          </a:xfrm>
          <a:prstGeom prst="rect">
            <a:avLst/>
          </a:prstGeom>
        </p:spPr>
        <p:txBody>
          <a:bodyPr spcFirstLastPara="1" wrap="square" lIns="91425" tIns="45700" rIns="91425" bIns="45700" anchor="t" anchorCtr="0">
            <a:normAutofit/>
          </a:bodyPr>
          <a:lstStyle>
            <a:lvl1pPr marL="457200" lvl="0" indent="-317500" rtl="0">
              <a:spcBef>
                <a:spcPts val="640"/>
              </a:spcBef>
              <a:spcAft>
                <a:spcPts val="0"/>
              </a:spcAft>
              <a:buSzPts val="1400"/>
              <a:buChar char="•"/>
              <a:defRPr sz="1400"/>
            </a:lvl1pPr>
            <a:lvl2pPr marL="914400" lvl="1" indent="-304800" rtl="0">
              <a:spcBef>
                <a:spcPts val="560"/>
              </a:spcBef>
              <a:spcAft>
                <a:spcPts val="0"/>
              </a:spcAft>
              <a:buSzPts val="1200"/>
              <a:buChar char="–"/>
              <a:defRPr sz="1200"/>
            </a:lvl2pPr>
            <a:lvl3pPr marL="1371600" lvl="2" indent="-304800" rtl="0">
              <a:spcBef>
                <a:spcPts val="48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110" name="Google Shape;110;p18"/>
          <p:cNvSpPr txBox="1">
            <a:spLocks noGrp="1"/>
          </p:cNvSpPr>
          <p:nvPr>
            <p:ph type="body" idx="2"/>
          </p:nvPr>
        </p:nvSpPr>
        <p:spPr>
          <a:xfrm>
            <a:off x="4832400" y="1468825"/>
            <a:ext cx="3999900" cy="3099900"/>
          </a:xfrm>
          <a:prstGeom prst="rect">
            <a:avLst/>
          </a:prstGeom>
        </p:spPr>
        <p:txBody>
          <a:bodyPr spcFirstLastPara="1" wrap="square" lIns="91425" tIns="45700" rIns="91425" bIns="45700" anchor="t" anchorCtr="0">
            <a:normAutofit/>
          </a:bodyPr>
          <a:lstStyle>
            <a:lvl1pPr marL="457200" lvl="0" indent="-317500" rtl="0">
              <a:spcBef>
                <a:spcPts val="640"/>
              </a:spcBef>
              <a:spcAft>
                <a:spcPts val="0"/>
              </a:spcAft>
              <a:buSzPts val="1400"/>
              <a:buChar char="•"/>
              <a:defRPr sz="1400"/>
            </a:lvl1pPr>
            <a:lvl2pPr marL="914400" lvl="1" indent="-304800" rtl="0">
              <a:spcBef>
                <a:spcPts val="560"/>
              </a:spcBef>
              <a:spcAft>
                <a:spcPts val="0"/>
              </a:spcAft>
              <a:buSzPts val="1200"/>
              <a:buChar char="–"/>
              <a:defRPr sz="1200"/>
            </a:lvl2pPr>
            <a:lvl3pPr marL="1371600" lvl="2" indent="-304800" rtl="0">
              <a:spcBef>
                <a:spcPts val="48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111" name="Google Shape;111;p18"/>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7"/>
        <p:cNvGrpSpPr/>
        <p:nvPr/>
      </p:nvGrpSpPr>
      <p:grpSpPr>
        <a:xfrm>
          <a:off x="0" y="0"/>
          <a:ext cx="0" cy="0"/>
          <a:chOff x="0" y="0"/>
          <a:chExt cx="0" cy="0"/>
        </a:xfrm>
      </p:grpSpPr>
      <p:sp>
        <p:nvSpPr>
          <p:cNvPr id="118" name="Google Shape;118;p20"/>
          <p:cNvSpPr txBox="1">
            <a:spLocks noGrp="1"/>
          </p:cNvSpPr>
          <p:nvPr>
            <p:ph type="ctrTitle"/>
          </p:nvPr>
        </p:nvSpPr>
        <p:spPr>
          <a:xfrm>
            <a:off x="-7930" y="1502815"/>
            <a:ext cx="6398700" cy="13743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lvl1pPr lvl="0" algn="l" rtl="0">
              <a:spcBef>
                <a:spcPts val="0"/>
              </a:spcBef>
              <a:spcAft>
                <a:spcPts val="0"/>
              </a:spcAft>
              <a:buClr>
                <a:srgbClr val="003296"/>
              </a:buClr>
              <a:buSzPts val="3900"/>
              <a:buFont typeface="Calibri"/>
              <a:buNone/>
              <a:defRPr sz="3900">
                <a:solidFill>
                  <a:srgbClr val="00329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9" name="Google Shape;119;p20"/>
          <p:cNvSpPr txBox="1">
            <a:spLocks noGrp="1"/>
          </p:cNvSpPr>
          <p:nvPr>
            <p:ph type="subTitle" idx="1"/>
          </p:nvPr>
        </p:nvSpPr>
        <p:spPr>
          <a:xfrm>
            <a:off x="105720" y="2506271"/>
            <a:ext cx="6398700" cy="610800"/>
          </a:xfrm>
          <a:prstGeom prst="rect">
            <a:avLst/>
          </a:prstGeom>
          <a:noFill/>
          <a:ln>
            <a:noFill/>
          </a:ln>
        </p:spPr>
        <p:txBody>
          <a:bodyPr spcFirstLastPara="1" wrap="square" lIns="91425" tIns="45700" rIns="91425" bIns="45700" anchor="t" anchorCtr="0">
            <a:normAutofit/>
          </a:bodyPr>
          <a:lstStyle>
            <a:lvl1pPr lvl="0" algn="l" rtl="0">
              <a:spcBef>
                <a:spcPts val="560"/>
              </a:spcBef>
              <a:spcAft>
                <a:spcPts val="0"/>
              </a:spcAft>
              <a:buClr>
                <a:schemeClr val="dk1"/>
              </a:buClr>
              <a:buSzPts val="2800"/>
              <a:buNone/>
              <a:defRPr sz="2800" b="0" i="0">
                <a:solidFill>
                  <a:schemeClr val="dk1"/>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120" name="Google Shape;120;p2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p2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p2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335025" y="763089"/>
            <a:ext cx="8246100" cy="7830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003296"/>
              </a:buClr>
              <a:buSzPts val="3900"/>
              <a:buFont typeface="Arial"/>
              <a:buNone/>
              <a:defRPr sz="3900">
                <a:solidFill>
                  <a:srgbClr val="003296"/>
                </a:solidFill>
                <a:latin typeface="Arial"/>
                <a:ea typeface="Arial"/>
                <a:cs typeface="Arial"/>
                <a:sym typeface="Arial"/>
              </a:defRPr>
            </a:lvl1pPr>
            <a:lvl2pPr lvl="1" rtl="0">
              <a:spcBef>
                <a:spcPts val="0"/>
              </a:spcBef>
              <a:spcAft>
                <a:spcPts val="0"/>
              </a:spcAft>
              <a:buSzPts val="1900"/>
              <a:buNone/>
              <a:defRPr sz="2300"/>
            </a:lvl2pPr>
            <a:lvl3pPr lvl="2" rtl="0">
              <a:spcBef>
                <a:spcPts val="0"/>
              </a:spcBef>
              <a:spcAft>
                <a:spcPts val="0"/>
              </a:spcAft>
              <a:buSzPts val="1900"/>
              <a:buNone/>
              <a:defRPr sz="2300"/>
            </a:lvl3pPr>
            <a:lvl4pPr lvl="3" rtl="0">
              <a:spcBef>
                <a:spcPts val="0"/>
              </a:spcBef>
              <a:spcAft>
                <a:spcPts val="0"/>
              </a:spcAft>
              <a:buSzPts val="1900"/>
              <a:buNone/>
              <a:defRPr sz="2300"/>
            </a:lvl4pPr>
            <a:lvl5pPr lvl="4" rtl="0">
              <a:spcBef>
                <a:spcPts val="0"/>
              </a:spcBef>
              <a:spcAft>
                <a:spcPts val="0"/>
              </a:spcAft>
              <a:buSzPts val="1900"/>
              <a:buNone/>
              <a:defRPr sz="2300"/>
            </a:lvl5pPr>
            <a:lvl6pPr lvl="5" rtl="0">
              <a:spcBef>
                <a:spcPts val="0"/>
              </a:spcBef>
              <a:spcAft>
                <a:spcPts val="0"/>
              </a:spcAft>
              <a:buSzPts val="1900"/>
              <a:buNone/>
              <a:defRPr sz="2300"/>
            </a:lvl6pPr>
            <a:lvl7pPr lvl="6" rtl="0">
              <a:spcBef>
                <a:spcPts val="0"/>
              </a:spcBef>
              <a:spcAft>
                <a:spcPts val="0"/>
              </a:spcAft>
              <a:buSzPts val="1900"/>
              <a:buNone/>
              <a:defRPr sz="2300"/>
            </a:lvl7pPr>
            <a:lvl8pPr lvl="7" rtl="0">
              <a:spcBef>
                <a:spcPts val="0"/>
              </a:spcBef>
              <a:spcAft>
                <a:spcPts val="0"/>
              </a:spcAft>
              <a:buSzPts val="1900"/>
              <a:buNone/>
              <a:defRPr sz="2300"/>
            </a:lvl8pPr>
            <a:lvl9pPr lvl="8" rtl="0">
              <a:spcBef>
                <a:spcPts val="0"/>
              </a:spcBef>
              <a:spcAft>
                <a:spcPts val="0"/>
              </a:spcAft>
              <a:buSzPts val="1900"/>
              <a:buNone/>
              <a:defRPr sz="2300"/>
            </a:lvl9pPr>
          </a:lstStyle>
          <a:p>
            <a:endParaRPr/>
          </a:p>
        </p:txBody>
      </p:sp>
      <p:sp>
        <p:nvSpPr>
          <p:cNvPr id="125" name="Google Shape;125;p21"/>
          <p:cNvSpPr txBox="1">
            <a:spLocks noGrp="1"/>
          </p:cNvSpPr>
          <p:nvPr>
            <p:ph type="body" idx="1"/>
          </p:nvPr>
        </p:nvSpPr>
        <p:spPr>
          <a:xfrm>
            <a:off x="448966" y="1502815"/>
            <a:ext cx="8246100" cy="3359400"/>
          </a:xfrm>
          <a:prstGeom prst="rect">
            <a:avLst/>
          </a:prstGeom>
          <a:noFill/>
          <a:ln>
            <a:noFill/>
          </a:ln>
        </p:spPr>
        <p:txBody>
          <a:bodyPr spcFirstLastPara="1" wrap="square" lIns="91425" tIns="45700" rIns="91425" bIns="45700" anchor="t" anchorCtr="0">
            <a:normAutofit/>
          </a:bodyPr>
          <a:lstStyle>
            <a:lvl1pPr marL="457200" lvl="0" indent="-438150" algn="l" rtl="0">
              <a:spcBef>
                <a:spcPts val="560"/>
              </a:spcBef>
              <a:spcAft>
                <a:spcPts val="0"/>
              </a:spcAft>
              <a:buClr>
                <a:schemeClr val="dk1"/>
              </a:buClr>
              <a:buSzPts val="3300"/>
              <a:buChar char="•"/>
              <a:defRPr sz="3300">
                <a:solidFill>
                  <a:schemeClr val="dk1"/>
                </a:solidFill>
                <a:latin typeface="Arial"/>
                <a:ea typeface="Arial"/>
                <a:cs typeface="Arial"/>
                <a:sym typeface="Arial"/>
              </a:defRPr>
            </a:lvl1pPr>
            <a:lvl2pPr marL="914400" lvl="1" indent="-425450" algn="l" rtl="0">
              <a:spcBef>
                <a:spcPts val="560"/>
              </a:spcBef>
              <a:spcAft>
                <a:spcPts val="0"/>
              </a:spcAft>
              <a:buClr>
                <a:schemeClr val="dk1"/>
              </a:buClr>
              <a:buSzPts val="3100"/>
              <a:buChar char="–"/>
              <a:defRPr sz="3100">
                <a:solidFill>
                  <a:schemeClr val="dk1"/>
                </a:solidFill>
                <a:latin typeface="Arial"/>
                <a:ea typeface="Arial"/>
                <a:cs typeface="Arial"/>
                <a:sym typeface="Arial"/>
              </a:defRPr>
            </a:lvl2pPr>
            <a:lvl3pPr marL="1371600" lvl="2" indent="-412750" algn="l" rtl="0">
              <a:spcBef>
                <a:spcPts val="480"/>
              </a:spcBef>
              <a:spcAft>
                <a:spcPts val="0"/>
              </a:spcAft>
              <a:buClr>
                <a:schemeClr val="dk1"/>
              </a:buClr>
              <a:buSzPts val="2900"/>
              <a:buChar char="•"/>
              <a:defRPr sz="2900">
                <a:solidFill>
                  <a:schemeClr val="dk1"/>
                </a:solidFill>
                <a:latin typeface="Arial"/>
                <a:ea typeface="Arial"/>
                <a:cs typeface="Arial"/>
                <a:sym typeface="Arial"/>
              </a:defRPr>
            </a:lvl3pPr>
            <a:lvl4pPr marL="1828800" lvl="3" indent="-393700" algn="l" rtl="0">
              <a:spcBef>
                <a:spcPts val="400"/>
              </a:spcBef>
              <a:spcAft>
                <a:spcPts val="0"/>
              </a:spcAft>
              <a:buClr>
                <a:schemeClr val="dk1"/>
              </a:buClr>
              <a:buSzPts val="2600"/>
              <a:buChar char="–"/>
              <a:defRPr sz="2600">
                <a:solidFill>
                  <a:schemeClr val="dk1"/>
                </a:solidFill>
                <a:latin typeface="Arial"/>
                <a:ea typeface="Arial"/>
                <a:cs typeface="Arial"/>
                <a:sym typeface="Arial"/>
              </a:defRPr>
            </a:lvl4pPr>
            <a:lvl5pPr marL="2286000" lvl="4" indent="-387350" algn="l" rtl="0">
              <a:spcBef>
                <a:spcPts val="400"/>
              </a:spcBef>
              <a:spcAft>
                <a:spcPts val="0"/>
              </a:spcAft>
              <a:buClr>
                <a:schemeClr val="dk1"/>
              </a:buClr>
              <a:buSzPts val="2500"/>
              <a:buChar char="»"/>
              <a:defRPr sz="2500">
                <a:solidFill>
                  <a:schemeClr val="dk1"/>
                </a:solidFill>
                <a:latin typeface="Arial"/>
                <a:ea typeface="Arial"/>
                <a:cs typeface="Arial"/>
                <a:sym typeface="Arial"/>
              </a:defRPr>
            </a:lvl5pPr>
            <a:lvl6pPr marL="2743200" lvl="5" indent="-374650" algn="l" rtl="0">
              <a:spcBef>
                <a:spcPts val="360"/>
              </a:spcBef>
              <a:spcAft>
                <a:spcPts val="0"/>
              </a:spcAft>
              <a:buClr>
                <a:schemeClr val="dk1"/>
              </a:buClr>
              <a:buSzPts val="2300"/>
              <a:buChar char="•"/>
              <a:defRPr sz="2500">
                <a:latin typeface="Arial"/>
                <a:ea typeface="Arial"/>
                <a:cs typeface="Arial"/>
                <a:sym typeface="Arial"/>
              </a:defRPr>
            </a:lvl6pPr>
            <a:lvl7pPr marL="3200400" lvl="6" indent="-374650" algn="l" rtl="0">
              <a:spcBef>
                <a:spcPts val="360"/>
              </a:spcBef>
              <a:spcAft>
                <a:spcPts val="0"/>
              </a:spcAft>
              <a:buClr>
                <a:schemeClr val="dk1"/>
              </a:buClr>
              <a:buSzPts val="2300"/>
              <a:buChar char="•"/>
              <a:defRPr sz="2500">
                <a:latin typeface="Arial"/>
                <a:ea typeface="Arial"/>
                <a:cs typeface="Arial"/>
                <a:sym typeface="Arial"/>
              </a:defRPr>
            </a:lvl7pPr>
            <a:lvl8pPr marL="3657600" lvl="7" indent="-374650" algn="l" rtl="0">
              <a:spcBef>
                <a:spcPts val="360"/>
              </a:spcBef>
              <a:spcAft>
                <a:spcPts val="0"/>
              </a:spcAft>
              <a:buClr>
                <a:schemeClr val="dk1"/>
              </a:buClr>
              <a:buSzPts val="2300"/>
              <a:buChar char="•"/>
              <a:defRPr sz="2500">
                <a:latin typeface="Arial"/>
                <a:ea typeface="Arial"/>
                <a:cs typeface="Arial"/>
                <a:sym typeface="Arial"/>
              </a:defRPr>
            </a:lvl8pPr>
            <a:lvl9pPr marL="4114800" lvl="8" indent="-374650" algn="l" rtl="0">
              <a:spcBef>
                <a:spcPts val="360"/>
              </a:spcBef>
              <a:spcAft>
                <a:spcPts val="0"/>
              </a:spcAft>
              <a:buClr>
                <a:schemeClr val="dk1"/>
              </a:buClr>
              <a:buSzPts val="2300"/>
              <a:buChar char="•"/>
              <a:defRPr sz="2500">
                <a:latin typeface="Arial"/>
                <a:ea typeface="Arial"/>
                <a:cs typeface="Arial"/>
                <a:sym typeface="Arial"/>
              </a:defRPr>
            </a:lvl9pPr>
          </a:lstStyle>
          <a:p>
            <a:endParaRPr/>
          </a:p>
        </p:txBody>
      </p:sp>
      <p:sp>
        <p:nvSpPr>
          <p:cNvPr id="126" name="Google Shape;126;p2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440730" y="433880"/>
            <a:ext cx="8246100" cy="10428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3296"/>
              </a:buClr>
              <a:buSzPts val="3600"/>
              <a:buFont typeface="Calibri"/>
              <a:buNone/>
              <a:defRPr sz="3600">
                <a:solidFill>
                  <a:srgbClr val="00329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
          <p:cNvSpPr txBox="1">
            <a:spLocks noGrp="1"/>
          </p:cNvSpPr>
          <p:nvPr>
            <p:ph type="body" idx="1"/>
          </p:nvPr>
        </p:nvSpPr>
        <p:spPr>
          <a:xfrm>
            <a:off x="448966" y="1502815"/>
            <a:ext cx="8246100" cy="33594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solidFill>
                  <a:schemeClr val="dk1"/>
                </a:solidFill>
                <a:latin typeface="Arial"/>
                <a:ea typeface="Arial"/>
                <a:cs typeface="Arial"/>
                <a:sym typeface="Arial"/>
              </a:defRPr>
            </a:lvl1pPr>
            <a:lvl2pPr marL="914400" lvl="1" indent="-406400" algn="l">
              <a:spcBef>
                <a:spcPts val="560"/>
              </a:spcBef>
              <a:spcAft>
                <a:spcPts val="0"/>
              </a:spcAft>
              <a:buClr>
                <a:schemeClr val="dk1"/>
              </a:buClr>
              <a:buSzPts val="2800"/>
              <a:buChar char="–"/>
              <a:defRPr>
                <a:solidFill>
                  <a:schemeClr val="dk1"/>
                </a:solidFill>
                <a:latin typeface="Arial"/>
                <a:ea typeface="Arial"/>
                <a:cs typeface="Arial"/>
                <a:sym typeface="Arial"/>
              </a:defRPr>
            </a:lvl2pPr>
            <a:lvl3pPr marL="1371600" lvl="2" indent="-381000" algn="l">
              <a:spcBef>
                <a:spcPts val="480"/>
              </a:spcBef>
              <a:spcAft>
                <a:spcPts val="0"/>
              </a:spcAft>
              <a:buClr>
                <a:schemeClr val="dk1"/>
              </a:buClr>
              <a:buSzPts val="2400"/>
              <a:buChar char="•"/>
              <a:defRPr>
                <a:solidFill>
                  <a:schemeClr val="dk1"/>
                </a:solidFill>
                <a:latin typeface="Arial"/>
                <a:ea typeface="Arial"/>
                <a:cs typeface="Arial"/>
                <a:sym typeface="Arial"/>
              </a:defRPr>
            </a:lvl3pPr>
            <a:lvl4pPr marL="1828800" lvl="3" indent="-355600" algn="l">
              <a:spcBef>
                <a:spcPts val="400"/>
              </a:spcBef>
              <a:spcAft>
                <a:spcPts val="0"/>
              </a:spcAft>
              <a:buClr>
                <a:schemeClr val="dk1"/>
              </a:buClr>
              <a:buSzPts val="2000"/>
              <a:buChar char="–"/>
              <a:defRPr>
                <a:solidFill>
                  <a:schemeClr val="dk1"/>
                </a:solidFill>
                <a:latin typeface="Arial"/>
                <a:ea typeface="Arial"/>
                <a:cs typeface="Arial"/>
                <a:sym typeface="Arial"/>
              </a:defRPr>
            </a:lvl4pPr>
            <a:lvl5pPr marL="2286000" lvl="4" indent="-355600" algn="l">
              <a:spcBef>
                <a:spcPts val="400"/>
              </a:spcBef>
              <a:spcAft>
                <a:spcPts val="0"/>
              </a:spcAft>
              <a:buClr>
                <a:schemeClr val="dk1"/>
              </a:buClr>
              <a:buSzPts val="2000"/>
              <a:buChar char="»"/>
              <a:defRPr>
                <a:solidFill>
                  <a:schemeClr val="dk1"/>
                </a:solidFill>
                <a:latin typeface="Arial"/>
                <a:ea typeface="Arial"/>
                <a:cs typeface="Arial"/>
                <a:sym typeface="Arial"/>
              </a:defRPr>
            </a:lvl5pPr>
            <a:lvl6pPr marL="2743200" lvl="5" indent="-342900" algn="l">
              <a:spcBef>
                <a:spcPts val="360"/>
              </a:spcBef>
              <a:spcAft>
                <a:spcPts val="0"/>
              </a:spcAft>
              <a:buClr>
                <a:schemeClr val="dk1"/>
              </a:buClr>
              <a:buSzPts val="1800"/>
              <a:buChar char="•"/>
              <a:defRPr>
                <a:latin typeface="Arial"/>
                <a:ea typeface="Arial"/>
                <a:cs typeface="Arial"/>
                <a:sym typeface="Arial"/>
              </a:defRPr>
            </a:lvl6pPr>
            <a:lvl7pPr marL="3200400" lvl="6" indent="-342900" algn="l">
              <a:spcBef>
                <a:spcPts val="360"/>
              </a:spcBef>
              <a:spcAft>
                <a:spcPts val="0"/>
              </a:spcAft>
              <a:buClr>
                <a:schemeClr val="dk1"/>
              </a:buClr>
              <a:buSzPts val="1800"/>
              <a:buChar char="•"/>
              <a:defRPr>
                <a:latin typeface="Arial"/>
                <a:ea typeface="Arial"/>
                <a:cs typeface="Arial"/>
                <a:sym typeface="Arial"/>
              </a:defRPr>
            </a:lvl7pPr>
            <a:lvl8pPr marL="3657600" lvl="7" indent="-342900" algn="l">
              <a:spcBef>
                <a:spcPts val="360"/>
              </a:spcBef>
              <a:spcAft>
                <a:spcPts val="0"/>
              </a:spcAft>
              <a:buClr>
                <a:schemeClr val="dk1"/>
              </a:buClr>
              <a:buSzPts val="1800"/>
              <a:buChar char="•"/>
              <a:defRPr>
                <a:latin typeface="Arial"/>
                <a:ea typeface="Arial"/>
                <a:cs typeface="Arial"/>
                <a:sym typeface="Arial"/>
              </a:defRPr>
            </a:lvl8pPr>
            <a:lvl9pPr marL="4114800" lvl="8" indent="-342900" algn="l">
              <a:spcBef>
                <a:spcPts val="360"/>
              </a:spcBef>
              <a:spcAft>
                <a:spcPts val="0"/>
              </a:spcAft>
              <a:buClr>
                <a:schemeClr val="dk1"/>
              </a:buClr>
              <a:buSzPts val="1800"/>
              <a:buChar char="•"/>
              <a:defRPr>
                <a:latin typeface="Arial"/>
                <a:ea typeface="Arial"/>
                <a:cs typeface="Arial"/>
                <a:sym typeface="Arial"/>
              </a:defRPr>
            </a:lvl9pPr>
          </a:lstStyle>
          <a:p>
            <a:endParaRPr/>
          </a:p>
        </p:txBody>
      </p:sp>
      <p:sp>
        <p:nvSpPr>
          <p:cNvPr id="21" name="Google Shape;21;p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127"/>
        <p:cNvGrpSpPr/>
        <p:nvPr/>
      </p:nvGrpSpPr>
      <p:grpSpPr>
        <a:xfrm>
          <a:off x="0" y="0"/>
          <a:ext cx="0" cy="0"/>
          <a:chOff x="0" y="0"/>
          <a:chExt cx="0" cy="0"/>
        </a:xfrm>
      </p:grpSpPr>
      <p:sp>
        <p:nvSpPr>
          <p:cNvPr id="128" name="Google Shape;128;p22"/>
          <p:cNvSpPr txBox="1">
            <a:spLocks noGrp="1"/>
          </p:cNvSpPr>
          <p:nvPr>
            <p:ph type="title"/>
          </p:nvPr>
        </p:nvSpPr>
        <p:spPr>
          <a:xfrm>
            <a:off x="457200" y="503687"/>
            <a:ext cx="6252600" cy="7635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003296"/>
              </a:buClr>
              <a:buSzPts val="3600"/>
              <a:buFont typeface="Calibri"/>
              <a:buNone/>
              <a:defRPr sz="3600">
                <a:solidFill>
                  <a:srgbClr val="00329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p22"/>
          <p:cNvSpPr txBox="1">
            <a:spLocks noGrp="1"/>
          </p:cNvSpPr>
          <p:nvPr>
            <p:ph type="body" idx="1"/>
          </p:nvPr>
        </p:nvSpPr>
        <p:spPr>
          <a:xfrm>
            <a:off x="457200" y="1267213"/>
            <a:ext cx="6252600" cy="35112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solidFill>
                  <a:schemeClr val="dk1"/>
                </a:solidFill>
              </a:defRPr>
            </a:lvl1pPr>
            <a:lvl2pPr marL="914400" lvl="1" indent="-406400" algn="l" rtl="0">
              <a:spcBef>
                <a:spcPts val="560"/>
              </a:spcBef>
              <a:spcAft>
                <a:spcPts val="0"/>
              </a:spcAft>
              <a:buClr>
                <a:schemeClr val="dk1"/>
              </a:buClr>
              <a:buSzPts val="2800"/>
              <a:buChar char="–"/>
              <a:defRPr>
                <a:solidFill>
                  <a:schemeClr val="dk1"/>
                </a:solidFill>
              </a:defRPr>
            </a:lvl2pPr>
            <a:lvl3pPr marL="1371600" lvl="2" indent="-381000" algn="l" rtl="0">
              <a:spcBef>
                <a:spcPts val="480"/>
              </a:spcBef>
              <a:spcAft>
                <a:spcPts val="0"/>
              </a:spcAft>
              <a:buClr>
                <a:schemeClr val="dk1"/>
              </a:buClr>
              <a:buSzPts val="2400"/>
              <a:buChar char="•"/>
              <a:defRPr>
                <a:solidFill>
                  <a:schemeClr val="dk1"/>
                </a:solidFill>
              </a:defRPr>
            </a:lvl3pPr>
            <a:lvl4pPr marL="1828800" lvl="3" indent="-355600" algn="l" rtl="0">
              <a:spcBef>
                <a:spcPts val="400"/>
              </a:spcBef>
              <a:spcAft>
                <a:spcPts val="0"/>
              </a:spcAft>
              <a:buClr>
                <a:schemeClr val="dk1"/>
              </a:buClr>
              <a:buSzPts val="2000"/>
              <a:buChar char="–"/>
              <a:defRPr>
                <a:solidFill>
                  <a:schemeClr val="dk1"/>
                </a:solidFill>
              </a:defRPr>
            </a:lvl4pPr>
            <a:lvl5pPr marL="2286000" lvl="4" indent="-355600" algn="l" rtl="0">
              <a:spcBef>
                <a:spcPts val="400"/>
              </a:spcBef>
              <a:spcAft>
                <a:spcPts val="0"/>
              </a:spcAft>
              <a:buClr>
                <a:schemeClr val="dk1"/>
              </a:buClr>
              <a:buSzPts val="2000"/>
              <a:buChar char="»"/>
              <a:defRPr>
                <a:solidFill>
                  <a:schemeClr val="dk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30" name="Google Shape;130;p2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p2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p2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530225" y="441020"/>
            <a:ext cx="8076900" cy="10689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003296"/>
              </a:buClr>
              <a:buSzPts val="3600"/>
              <a:buFont typeface="Calibri"/>
              <a:buNone/>
              <a:defRPr sz="3600">
                <a:solidFill>
                  <a:srgbClr val="00329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p23"/>
          <p:cNvSpPr txBox="1">
            <a:spLocks noGrp="1"/>
          </p:cNvSpPr>
          <p:nvPr>
            <p:ph type="body" idx="1"/>
          </p:nvPr>
        </p:nvSpPr>
        <p:spPr>
          <a:xfrm>
            <a:off x="536879" y="1808224"/>
            <a:ext cx="4040100" cy="479700"/>
          </a:xfrm>
          <a:prstGeom prst="rect">
            <a:avLst/>
          </a:prstGeom>
          <a:noFill/>
          <a:ln>
            <a:noFill/>
          </a:ln>
        </p:spPr>
        <p:txBody>
          <a:bodyPr spcFirstLastPara="1" wrap="square" lIns="91425" tIns="45700" rIns="91425" bIns="45700" anchor="b" anchorCtr="0">
            <a:normAutofit/>
          </a:bodyPr>
          <a:lstStyle>
            <a:lvl1pPr marL="457200" lvl="0" indent="-228600" algn="ctr" rtl="0">
              <a:spcBef>
                <a:spcPts val="480"/>
              </a:spcBef>
              <a:spcAft>
                <a:spcPts val="0"/>
              </a:spcAft>
              <a:buClr>
                <a:schemeClr val="dk1"/>
              </a:buClr>
              <a:buSzPts val="2400"/>
              <a:buNone/>
              <a:defRPr sz="2400" b="1">
                <a:solidFill>
                  <a:schemeClr val="dk1"/>
                </a:solidFill>
              </a:defRPr>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36" name="Google Shape;136;p23"/>
          <p:cNvSpPr txBox="1">
            <a:spLocks noGrp="1"/>
          </p:cNvSpPr>
          <p:nvPr>
            <p:ph type="body" idx="2"/>
          </p:nvPr>
        </p:nvSpPr>
        <p:spPr>
          <a:xfrm>
            <a:off x="536879" y="2280621"/>
            <a:ext cx="4040100" cy="2276400"/>
          </a:xfrm>
          <a:prstGeom prst="rect">
            <a:avLst/>
          </a:prstGeom>
          <a:noFill/>
          <a:ln>
            <a:noFill/>
          </a:ln>
        </p:spPr>
        <p:txBody>
          <a:bodyPr spcFirstLastPara="1" wrap="square" lIns="91425" tIns="45700" rIns="91425" bIns="45700" anchor="t" anchorCtr="0">
            <a:normAutofit/>
          </a:bodyPr>
          <a:lstStyle>
            <a:lvl1pPr marL="457200" lvl="0" indent="-381000" algn="ctr" rtl="0">
              <a:spcBef>
                <a:spcPts val="480"/>
              </a:spcBef>
              <a:spcAft>
                <a:spcPts val="0"/>
              </a:spcAft>
              <a:buClr>
                <a:schemeClr val="dk1"/>
              </a:buClr>
              <a:buSzPts val="2400"/>
              <a:buChar char="•"/>
              <a:defRPr sz="2400">
                <a:solidFill>
                  <a:schemeClr val="dk1"/>
                </a:solidFill>
              </a:defRPr>
            </a:lvl1pPr>
            <a:lvl2pPr marL="914400" lvl="1" indent="-355600" algn="ctr" rtl="0">
              <a:spcBef>
                <a:spcPts val="400"/>
              </a:spcBef>
              <a:spcAft>
                <a:spcPts val="0"/>
              </a:spcAft>
              <a:buClr>
                <a:schemeClr val="dk1"/>
              </a:buClr>
              <a:buSzPts val="2000"/>
              <a:buChar char="–"/>
              <a:defRPr sz="2000">
                <a:solidFill>
                  <a:schemeClr val="dk1"/>
                </a:solidFill>
              </a:defRPr>
            </a:lvl2pPr>
            <a:lvl3pPr marL="1371600" lvl="2" indent="-342900" algn="ctr" rtl="0">
              <a:spcBef>
                <a:spcPts val="360"/>
              </a:spcBef>
              <a:spcAft>
                <a:spcPts val="0"/>
              </a:spcAft>
              <a:buClr>
                <a:schemeClr val="dk1"/>
              </a:buClr>
              <a:buSzPts val="1800"/>
              <a:buChar char="•"/>
              <a:defRPr sz="1800">
                <a:solidFill>
                  <a:schemeClr val="dk1"/>
                </a:solidFill>
              </a:defRPr>
            </a:lvl3pPr>
            <a:lvl4pPr marL="1828800" lvl="3" indent="-330200" algn="ctr" rtl="0">
              <a:spcBef>
                <a:spcPts val="320"/>
              </a:spcBef>
              <a:spcAft>
                <a:spcPts val="0"/>
              </a:spcAft>
              <a:buClr>
                <a:schemeClr val="dk1"/>
              </a:buClr>
              <a:buSzPts val="1600"/>
              <a:buChar char="–"/>
              <a:defRPr sz="1600">
                <a:solidFill>
                  <a:schemeClr val="dk1"/>
                </a:solidFill>
              </a:defRPr>
            </a:lvl4pPr>
            <a:lvl5pPr marL="2286000" lvl="4" indent="-330200" algn="ctr" rtl="0">
              <a:spcBef>
                <a:spcPts val="320"/>
              </a:spcBef>
              <a:spcAft>
                <a:spcPts val="0"/>
              </a:spcAft>
              <a:buClr>
                <a:schemeClr val="dk1"/>
              </a:buClr>
              <a:buSzPts val="1600"/>
              <a:buChar char="»"/>
              <a:defRPr sz="1600">
                <a:solidFill>
                  <a:schemeClr val="dk1"/>
                </a:solidFill>
              </a:defRPr>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37" name="Google Shape;137;p23"/>
          <p:cNvSpPr txBox="1">
            <a:spLocks noGrp="1"/>
          </p:cNvSpPr>
          <p:nvPr>
            <p:ph type="body" idx="3"/>
          </p:nvPr>
        </p:nvSpPr>
        <p:spPr>
          <a:xfrm>
            <a:off x="4572000" y="1808224"/>
            <a:ext cx="4041900" cy="479700"/>
          </a:xfrm>
          <a:prstGeom prst="rect">
            <a:avLst/>
          </a:prstGeom>
          <a:noFill/>
          <a:ln>
            <a:noFill/>
          </a:ln>
        </p:spPr>
        <p:txBody>
          <a:bodyPr spcFirstLastPara="1" wrap="square" lIns="91425" tIns="45700" rIns="91425" bIns="45700" anchor="b" anchorCtr="0">
            <a:normAutofit/>
          </a:bodyPr>
          <a:lstStyle>
            <a:lvl1pPr marL="457200" lvl="0" indent="-228600" algn="ctr" rtl="0">
              <a:spcBef>
                <a:spcPts val="480"/>
              </a:spcBef>
              <a:spcAft>
                <a:spcPts val="0"/>
              </a:spcAft>
              <a:buClr>
                <a:schemeClr val="dk1"/>
              </a:buClr>
              <a:buSzPts val="2400"/>
              <a:buNone/>
              <a:defRPr sz="2400" b="1">
                <a:solidFill>
                  <a:schemeClr val="dk1"/>
                </a:solidFill>
              </a:defRPr>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38" name="Google Shape;138;p23"/>
          <p:cNvSpPr txBox="1">
            <a:spLocks noGrp="1"/>
          </p:cNvSpPr>
          <p:nvPr>
            <p:ph type="body" idx="4"/>
          </p:nvPr>
        </p:nvSpPr>
        <p:spPr>
          <a:xfrm>
            <a:off x="4572000" y="2280621"/>
            <a:ext cx="4041900" cy="2276400"/>
          </a:xfrm>
          <a:prstGeom prst="rect">
            <a:avLst/>
          </a:prstGeom>
          <a:noFill/>
          <a:ln>
            <a:noFill/>
          </a:ln>
        </p:spPr>
        <p:txBody>
          <a:bodyPr spcFirstLastPara="1" wrap="square" lIns="91425" tIns="45700" rIns="91425" bIns="45700" anchor="t" anchorCtr="0">
            <a:normAutofit/>
          </a:bodyPr>
          <a:lstStyle>
            <a:lvl1pPr marL="457200" lvl="0" indent="-381000" algn="ctr" rtl="0">
              <a:spcBef>
                <a:spcPts val="480"/>
              </a:spcBef>
              <a:spcAft>
                <a:spcPts val="0"/>
              </a:spcAft>
              <a:buClr>
                <a:schemeClr val="dk1"/>
              </a:buClr>
              <a:buSzPts val="2400"/>
              <a:buChar char="•"/>
              <a:defRPr sz="2400">
                <a:solidFill>
                  <a:schemeClr val="dk1"/>
                </a:solidFill>
              </a:defRPr>
            </a:lvl1pPr>
            <a:lvl2pPr marL="914400" lvl="1" indent="-355600" algn="ctr" rtl="0">
              <a:spcBef>
                <a:spcPts val="400"/>
              </a:spcBef>
              <a:spcAft>
                <a:spcPts val="0"/>
              </a:spcAft>
              <a:buClr>
                <a:schemeClr val="dk1"/>
              </a:buClr>
              <a:buSzPts val="2000"/>
              <a:buChar char="–"/>
              <a:defRPr sz="2000">
                <a:solidFill>
                  <a:schemeClr val="dk1"/>
                </a:solidFill>
              </a:defRPr>
            </a:lvl2pPr>
            <a:lvl3pPr marL="1371600" lvl="2" indent="-342900" algn="ctr" rtl="0">
              <a:spcBef>
                <a:spcPts val="360"/>
              </a:spcBef>
              <a:spcAft>
                <a:spcPts val="0"/>
              </a:spcAft>
              <a:buClr>
                <a:schemeClr val="dk1"/>
              </a:buClr>
              <a:buSzPts val="1800"/>
              <a:buChar char="•"/>
              <a:defRPr sz="1800">
                <a:solidFill>
                  <a:schemeClr val="dk1"/>
                </a:solidFill>
              </a:defRPr>
            </a:lvl3pPr>
            <a:lvl4pPr marL="1828800" lvl="3" indent="-330200" algn="ctr" rtl="0">
              <a:spcBef>
                <a:spcPts val="320"/>
              </a:spcBef>
              <a:spcAft>
                <a:spcPts val="0"/>
              </a:spcAft>
              <a:buClr>
                <a:schemeClr val="dk1"/>
              </a:buClr>
              <a:buSzPts val="1600"/>
              <a:buChar char="–"/>
              <a:defRPr sz="1600">
                <a:solidFill>
                  <a:schemeClr val="dk1"/>
                </a:solidFill>
              </a:defRPr>
            </a:lvl4pPr>
            <a:lvl5pPr marL="2286000" lvl="4" indent="-330200" algn="ctr" rtl="0">
              <a:spcBef>
                <a:spcPts val="320"/>
              </a:spcBef>
              <a:spcAft>
                <a:spcPts val="0"/>
              </a:spcAft>
              <a:buClr>
                <a:schemeClr val="dk1"/>
              </a:buClr>
              <a:buSzPts val="1600"/>
              <a:buChar char="»"/>
              <a:defRPr sz="1600">
                <a:solidFill>
                  <a:schemeClr val="dk1"/>
                </a:solidFill>
              </a:defRPr>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39" name="Google Shape;139;p2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0" name="Google Shape;140;p2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1" name="Google Shape;141;p2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2"/>
        <p:cNvGrpSpPr/>
        <p:nvPr/>
      </p:nvGrpSpPr>
      <p:grpSpPr>
        <a:xfrm>
          <a:off x="0" y="0"/>
          <a:ext cx="0" cy="0"/>
          <a:chOff x="0" y="0"/>
          <a:chExt cx="0" cy="0"/>
        </a:xfrm>
      </p:grpSpPr>
      <p:sp>
        <p:nvSpPr>
          <p:cNvPr id="143" name="Google Shape;143;p2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4" name="Google Shape;144;p2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p2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6"/>
        <p:cNvGrpSpPr/>
        <p:nvPr/>
      </p:nvGrpSpPr>
      <p:grpSpPr>
        <a:xfrm>
          <a:off x="0" y="0"/>
          <a:ext cx="0" cy="0"/>
          <a:chOff x="0" y="0"/>
          <a:chExt cx="0" cy="0"/>
        </a:xfrm>
      </p:grpSpPr>
      <p:sp>
        <p:nvSpPr>
          <p:cNvPr id="147" name="Google Shape;147;p25"/>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8" name="Google Shape;148;p25"/>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49" name="Google Shape;149;p2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0" name="Google Shape;150;p2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p2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219350" y="78902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4" name="Google Shape;154;p26"/>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55" name="Google Shape;155;p26"/>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56" name="Google Shape;156;p2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p2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p2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9"/>
        <p:cNvGrpSpPr/>
        <p:nvPr/>
      </p:nvGrpSpPr>
      <p:grpSpPr>
        <a:xfrm>
          <a:off x="0" y="0"/>
          <a:ext cx="0" cy="0"/>
          <a:chOff x="0" y="0"/>
          <a:chExt cx="0" cy="0"/>
        </a:xfrm>
      </p:grpSpPr>
      <p:sp>
        <p:nvSpPr>
          <p:cNvPr id="160" name="Google Shape;160;p27"/>
          <p:cNvSpPr txBox="1">
            <a:spLocks noGrp="1"/>
          </p:cNvSpPr>
          <p:nvPr>
            <p:ph type="title"/>
          </p:nvPr>
        </p:nvSpPr>
        <p:spPr>
          <a:xfrm>
            <a:off x="219350" y="78902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1" name="Google Shape;161;p2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2" name="Google Shape;162;p2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3" name="Google Shape;163;p2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457201" y="204787"/>
            <a:ext cx="3008400" cy="8715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66" name="Google Shape;166;p28"/>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67" name="Google Shape;167;p28"/>
          <p:cNvSpPr txBox="1">
            <a:spLocks noGrp="1"/>
          </p:cNvSpPr>
          <p:nvPr>
            <p:ph type="body" idx="2"/>
          </p:nvPr>
        </p:nvSpPr>
        <p:spPr>
          <a:xfrm>
            <a:off x="457201" y="1076326"/>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68" name="Google Shape;168;p2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69" name="Google Shape;169;p2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0" name="Google Shape;170;p2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71"/>
        <p:cNvGrpSpPr/>
        <p:nvPr/>
      </p:nvGrpSpPr>
      <p:grpSpPr>
        <a:xfrm>
          <a:off x="0" y="0"/>
          <a:ext cx="0" cy="0"/>
          <a:chOff x="0" y="0"/>
          <a:chExt cx="0" cy="0"/>
        </a:xfrm>
      </p:grpSpPr>
      <p:sp>
        <p:nvSpPr>
          <p:cNvPr id="172" name="Google Shape;172;p29"/>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3" name="Google Shape;173;p29"/>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4" name="Google Shape;174;p29"/>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75" name="Google Shape;175;p2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6" name="Google Shape;176;p2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77" name="Google Shape;177;p2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78"/>
        <p:cNvGrpSpPr/>
        <p:nvPr/>
      </p:nvGrpSpPr>
      <p:grpSpPr>
        <a:xfrm>
          <a:off x="0" y="0"/>
          <a:ext cx="0" cy="0"/>
          <a:chOff x="0" y="0"/>
          <a:chExt cx="0" cy="0"/>
        </a:xfrm>
      </p:grpSpPr>
      <p:sp>
        <p:nvSpPr>
          <p:cNvPr id="179" name="Google Shape;179;p30"/>
          <p:cNvSpPr txBox="1">
            <a:spLocks noGrp="1"/>
          </p:cNvSpPr>
          <p:nvPr>
            <p:ph type="title"/>
          </p:nvPr>
        </p:nvSpPr>
        <p:spPr>
          <a:xfrm>
            <a:off x="219350" y="78902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0" name="Google Shape;180;p30"/>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81" name="Google Shape;181;p3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2" name="Google Shape;182;p3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3" name="Google Shape;183;p3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84"/>
        <p:cNvGrpSpPr/>
        <p:nvPr/>
      </p:nvGrpSpPr>
      <p:grpSpPr>
        <a:xfrm>
          <a:off x="0" y="0"/>
          <a:ext cx="0" cy="0"/>
          <a:chOff x="0" y="0"/>
          <a:chExt cx="0" cy="0"/>
        </a:xfrm>
      </p:grpSpPr>
      <p:sp>
        <p:nvSpPr>
          <p:cNvPr id="185" name="Google Shape;185;p31"/>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p31"/>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87" name="Google Shape;187;p3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8" name="Google Shape;188;p3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89" name="Google Shape;189;p3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190" name="Google Shape;190;p31" descr="E:\websites\free-power-point-templates\2012\logos.png"/>
          <p:cNvPicPr preferRelativeResize="0"/>
          <p:nvPr/>
        </p:nvPicPr>
        <p:blipFill rotWithShape="1">
          <a:blip r:embed="rId2">
            <a:alphaModFix/>
          </a:blip>
          <a:srcRect/>
          <a:stretch/>
        </p:blipFill>
        <p:spPr>
          <a:xfrm>
            <a:off x="3808475" y="2326213"/>
            <a:ext cx="823379" cy="29641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4"/>
          <p:cNvSpPr txBox="1">
            <a:spLocks noGrp="1"/>
          </p:cNvSpPr>
          <p:nvPr>
            <p:ph type="title"/>
          </p:nvPr>
        </p:nvSpPr>
        <p:spPr>
          <a:xfrm>
            <a:off x="457200" y="503687"/>
            <a:ext cx="6252600" cy="7635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3296"/>
              </a:buClr>
              <a:buSzPts val="3600"/>
              <a:buFont typeface="Calibri"/>
              <a:buNone/>
              <a:defRPr sz="3600">
                <a:solidFill>
                  <a:srgbClr val="00329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4"/>
          <p:cNvSpPr txBox="1">
            <a:spLocks noGrp="1"/>
          </p:cNvSpPr>
          <p:nvPr>
            <p:ph type="body" idx="1"/>
          </p:nvPr>
        </p:nvSpPr>
        <p:spPr>
          <a:xfrm>
            <a:off x="457200" y="1267213"/>
            <a:ext cx="6252600" cy="35112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solidFill>
                  <a:schemeClr val="dk1"/>
                </a:solidFill>
              </a:defRPr>
            </a:lvl1pPr>
            <a:lvl2pPr marL="914400" lvl="1" indent="-406400" algn="l">
              <a:spcBef>
                <a:spcPts val="560"/>
              </a:spcBef>
              <a:spcAft>
                <a:spcPts val="0"/>
              </a:spcAft>
              <a:buClr>
                <a:schemeClr val="dk1"/>
              </a:buClr>
              <a:buSzPts val="2800"/>
              <a:buChar char="–"/>
              <a:defRPr>
                <a:solidFill>
                  <a:schemeClr val="dk1"/>
                </a:solidFill>
              </a:defRPr>
            </a:lvl2pPr>
            <a:lvl3pPr marL="1371600" lvl="2" indent="-381000" algn="l">
              <a:spcBef>
                <a:spcPts val="480"/>
              </a:spcBef>
              <a:spcAft>
                <a:spcPts val="0"/>
              </a:spcAft>
              <a:buClr>
                <a:schemeClr val="dk1"/>
              </a:buClr>
              <a:buSzPts val="2400"/>
              <a:buChar char="•"/>
              <a:defRPr>
                <a:solidFill>
                  <a:schemeClr val="dk1"/>
                </a:solidFill>
              </a:defRPr>
            </a:lvl3pPr>
            <a:lvl4pPr marL="1828800" lvl="3" indent="-355600" algn="l">
              <a:spcBef>
                <a:spcPts val="400"/>
              </a:spcBef>
              <a:spcAft>
                <a:spcPts val="0"/>
              </a:spcAft>
              <a:buClr>
                <a:schemeClr val="dk1"/>
              </a:buClr>
              <a:buSzPts val="2000"/>
              <a:buChar char="–"/>
              <a:defRPr>
                <a:solidFill>
                  <a:schemeClr val="dk1"/>
                </a:solidFill>
              </a:defRPr>
            </a:lvl4pPr>
            <a:lvl5pPr marL="2286000" lvl="4" indent="-355600" algn="l">
              <a:spcBef>
                <a:spcPts val="400"/>
              </a:spcBef>
              <a:spcAft>
                <a:spcPts val="0"/>
              </a:spcAft>
              <a:buClr>
                <a:schemeClr val="dk1"/>
              </a:buClr>
              <a:buSzPts val="2000"/>
              <a:buChar char="»"/>
              <a:defRPr>
                <a:solidFill>
                  <a:schemeClr val="dk1"/>
                </a:solidFill>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7" name="Google Shape;27;p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3" name="Google Shape;193;p32"/>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94" name="Google Shape;194;p3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5" name="Google Shape;195;p3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96" name="Google Shape;196;p3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_HEADER_2">
  <p:cSld name="SECTION_HEADER_2">
    <p:spTree>
      <p:nvGrpSpPr>
        <p:cNvPr id="1" name="Shape 197"/>
        <p:cNvGrpSpPr/>
        <p:nvPr/>
      </p:nvGrpSpPr>
      <p:grpSpPr>
        <a:xfrm>
          <a:off x="0" y="0"/>
          <a:ext cx="0" cy="0"/>
          <a:chOff x="0" y="0"/>
          <a:chExt cx="0" cy="0"/>
        </a:xfrm>
      </p:grpSpPr>
      <p:sp>
        <p:nvSpPr>
          <p:cNvPr id="198" name="Google Shape;198;p33"/>
          <p:cNvSpPr txBox="1">
            <a:spLocks noGrp="1"/>
          </p:cNvSpPr>
          <p:nvPr>
            <p:ph type="title"/>
          </p:nvPr>
        </p:nvSpPr>
        <p:spPr>
          <a:xfrm>
            <a:off x="485875" y="1714500"/>
            <a:ext cx="8183700" cy="785700"/>
          </a:xfrm>
          <a:prstGeom prst="rect">
            <a:avLst/>
          </a:prstGeom>
        </p:spPr>
        <p:txBody>
          <a:bodyPr spcFirstLastPara="1" wrap="square" lIns="91425" tIns="45700" rIns="91425" bIns="45700" anchor="b"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99" name="Google Shape;199;p33"/>
          <p:cNvSpPr txBox="1">
            <a:spLocks noGrp="1"/>
          </p:cNvSpPr>
          <p:nvPr>
            <p:ph type="sldNum" idx="12"/>
          </p:nvPr>
        </p:nvSpPr>
        <p:spPr>
          <a:xfrm>
            <a:off x="8497999" y="4688759"/>
            <a:ext cx="548700" cy="3936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no content" type="tx">
  <p:cSld name="TITLE_AND_BODY">
    <p:spTree>
      <p:nvGrpSpPr>
        <p:cNvPr id="1" name="Shape 200"/>
        <p:cNvGrpSpPr/>
        <p:nvPr/>
      </p:nvGrpSpPr>
      <p:grpSpPr>
        <a:xfrm>
          <a:off x="0" y="0"/>
          <a:ext cx="0" cy="0"/>
          <a:chOff x="0" y="0"/>
          <a:chExt cx="0" cy="0"/>
        </a:xfrm>
      </p:grpSpPr>
      <p:sp>
        <p:nvSpPr>
          <p:cNvPr id="201" name="Google Shape;201;p34"/>
          <p:cNvSpPr txBox="1">
            <a:spLocks noGrp="1"/>
          </p:cNvSpPr>
          <p:nvPr>
            <p:ph type="title"/>
          </p:nvPr>
        </p:nvSpPr>
        <p:spPr>
          <a:xfrm>
            <a:off x="311700" y="1283225"/>
            <a:ext cx="8520600" cy="572700"/>
          </a:xfrm>
          <a:prstGeom prst="rect">
            <a:avLst/>
          </a:prstGeom>
        </p:spPr>
        <p:txBody>
          <a:bodyPr spcFirstLastPara="1" wrap="square" lIns="91425" tIns="45700" rIns="91425" bIns="45700" anchor="ctr" anchorCtr="0">
            <a:normAutofit/>
          </a:bodyPr>
          <a:lstStyle>
            <a:lvl1pPr lvl="0" rtl="0">
              <a:spcBef>
                <a:spcPts val="0"/>
              </a:spcBef>
              <a:spcAft>
                <a:spcPts val="0"/>
              </a:spcAft>
              <a:buSzPts val="4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2" name="Google Shape;202;p34"/>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1">
  <p:cSld name="1stSlideOnly_3">
    <p:bg>
      <p:bgPr>
        <a:solidFill>
          <a:srgbClr val="92BDB0"/>
        </a:solidFill>
        <a:effectLst/>
      </p:bgPr>
    </p:bg>
    <p:spTree>
      <p:nvGrpSpPr>
        <p:cNvPr id="1" name="Shape 203"/>
        <p:cNvGrpSpPr/>
        <p:nvPr/>
      </p:nvGrpSpPr>
      <p:grpSpPr>
        <a:xfrm>
          <a:off x="0" y="0"/>
          <a:ext cx="0" cy="0"/>
          <a:chOff x="0" y="0"/>
          <a:chExt cx="0" cy="0"/>
        </a:xfrm>
      </p:grpSpPr>
      <p:cxnSp>
        <p:nvCxnSpPr>
          <p:cNvPr id="204" name="Google Shape;204;p35"/>
          <p:cNvCxnSpPr/>
          <p:nvPr/>
        </p:nvCxnSpPr>
        <p:spPr>
          <a:xfrm>
            <a:off x="0" y="3537375"/>
            <a:ext cx="9144000" cy="0"/>
          </a:xfrm>
          <a:prstGeom prst="straightConnector1">
            <a:avLst/>
          </a:prstGeom>
          <a:noFill/>
          <a:ln w="50800" cap="flat" cmpd="sng">
            <a:solidFill>
              <a:srgbClr val="66FFCC">
                <a:alpha val="45880"/>
              </a:srgbClr>
            </a:solidFill>
            <a:prstDash val="solid"/>
            <a:round/>
            <a:headEnd type="none" w="sm" len="sm"/>
            <a:tailEnd type="none" w="sm" len="sm"/>
          </a:ln>
        </p:spPr>
      </p:cxnSp>
      <p:sp>
        <p:nvSpPr>
          <p:cNvPr id="205" name="Google Shape;205;p35"/>
          <p:cNvSpPr txBox="1"/>
          <p:nvPr/>
        </p:nvSpPr>
        <p:spPr>
          <a:xfrm>
            <a:off x="1750500" y="921375"/>
            <a:ext cx="5643000" cy="392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 sz="5000" b="1">
                <a:solidFill>
                  <a:srgbClr val="886C61"/>
                </a:solidFill>
                <a:latin typeface="Open Sans"/>
                <a:ea typeface="Open Sans"/>
                <a:cs typeface="Open Sans"/>
                <a:sym typeface="Open Sans"/>
              </a:rPr>
              <a:t>Intro Cybercamp</a:t>
            </a:r>
            <a:endParaRPr sz="5000" b="1">
              <a:solidFill>
                <a:srgbClr val="085179"/>
              </a:solidFill>
              <a:latin typeface="Open Sans"/>
              <a:ea typeface="Open Sans"/>
              <a:cs typeface="Open Sans"/>
              <a:sym typeface="Open Sans"/>
            </a:endParaRPr>
          </a:p>
        </p:txBody>
      </p:sp>
      <p:pic>
        <p:nvPicPr>
          <p:cNvPr id="206" name="Google Shape;206;p35"/>
          <p:cNvPicPr preferRelativeResize="0"/>
          <p:nvPr/>
        </p:nvPicPr>
        <p:blipFill>
          <a:blip r:embed="rId2">
            <a:alphaModFix/>
          </a:blip>
          <a:stretch>
            <a:fillRect/>
          </a:stretch>
        </p:blipFill>
        <p:spPr>
          <a:xfrm>
            <a:off x="1750500" y="3820918"/>
            <a:ext cx="771525" cy="578644"/>
          </a:xfrm>
          <a:prstGeom prst="rect">
            <a:avLst/>
          </a:prstGeom>
          <a:noFill/>
          <a:ln>
            <a:noFill/>
          </a:ln>
        </p:spPr>
      </p:pic>
      <p:pic>
        <p:nvPicPr>
          <p:cNvPr id="207" name="Google Shape;207;p35"/>
          <p:cNvPicPr preferRelativeResize="0"/>
          <p:nvPr/>
        </p:nvPicPr>
        <p:blipFill>
          <a:blip r:embed="rId3">
            <a:alphaModFix/>
          </a:blip>
          <a:stretch>
            <a:fillRect/>
          </a:stretch>
        </p:blipFill>
        <p:spPr>
          <a:xfrm>
            <a:off x="4650300" y="3654825"/>
            <a:ext cx="2743201" cy="13716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Slides">
  <p:cSld name="OBJECT_1">
    <p:spTree>
      <p:nvGrpSpPr>
        <p:cNvPr id="1" name="Shape 208"/>
        <p:cNvGrpSpPr/>
        <p:nvPr/>
      </p:nvGrpSpPr>
      <p:grpSpPr>
        <a:xfrm>
          <a:off x="0" y="0"/>
          <a:ext cx="0" cy="0"/>
          <a:chOff x="0" y="0"/>
          <a:chExt cx="0" cy="0"/>
        </a:xfrm>
      </p:grpSpPr>
      <p:sp>
        <p:nvSpPr>
          <p:cNvPr id="209" name="Google Shape;209;p36"/>
          <p:cNvSpPr txBox="1">
            <a:spLocks noGrp="1"/>
          </p:cNvSpPr>
          <p:nvPr>
            <p:ph type="body" idx="1"/>
          </p:nvPr>
        </p:nvSpPr>
        <p:spPr>
          <a:xfrm>
            <a:off x="261625" y="1664906"/>
            <a:ext cx="7378800" cy="3752700"/>
          </a:xfrm>
          <a:prstGeom prst="rect">
            <a:avLst/>
          </a:prstGeom>
          <a:noFill/>
          <a:ln>
            <a:noFill/>
          </a:ln>
        </p:spPr>
        <p:txBody>
          <a:bodyPr spcFirstLastPara="1" wrap="square" lIns="91425" tIns="45700" rIns="91425" bIns="45700" anchor="t" anchorCtr="0">
            <a:normAutofit/>
          </a:bodyPr>
          <a:lstStyle>
            <a:lvl1pPr marL="457200" lvl="0" indent="-355600" algn="l" rtl="0">
              <a:spcBef>
                <a:spcPts val="600"/>
              </a:spcBef>
              <a:spcAft>
                <a:spcPts val="0"/>
              </a:spcAft>
              <a:buSzPts val="2000"/>
              <a:buAutoNum type="arabicPeriod"/>
              <a:defRPr sz="3200" i="0" u="none" strike="noStrike" cap="none">
                <a:solidFill>
                  <a:schemeClr val="dk1"/>
                </a:solidFill>
                <a:latin typeface="Arial"/>
                <a:ea typeface="Arial"/>
                <a:cs typeface="Arial"/>
                <a:sym typeface="Arial"/>
              </a:defRPr>
            </a:lvl1pPr>
            <a:lvl2pPr marL="914400" marR="0" lvl="1" indent="-406400" algn="l" rtl="0">
              <a:spcBef>
                <a:spcPts val="560"/>
              </a:spcBef>
              <a:spcAft>
                <a:spcPts val="0"/>
              </a:spcAft>
              <a:buClr>
                <a:schemeClr val="dk1"/>
              </a:buClr>
              <a:buSzPts val="2800"/>
              <a:buChar char="–"/>
              <a:defRPr sz="2800" i="0" u="none" strike="noStrike" cap="none">
                <a:solidFill>
                  <a:schemeClr val="dk1"/>
                </a:solidFill>
                <a:latin typeface="Arial"/>
                <a:ea typeface="Arial"/>
                <a:cs typeface="Arial"/>
                <a:sym typeface="Arial"/>
              </a:defRPr>
            </a:lvl2pPr>
            <a:lvl3pPr marL="1371600" marR="0" lvl="2" indent="-381000" algn="l" rtl="0">
              <a:spcBef>
                <a:spcPts val="480"/>
              </a:spcBef>
              <a:spcAft>
                <a:spcPts val="0"/>
              </a:spcAft>
              <a:buClr>
                <a:schemeClr val="dk1"/>
              </a:buClr>
              <a:buSzPts val="2400"/>
              <a:buChar char="•"/>
              <a:defRPr sz="2400" i="0" u="none" strike="noStrike" cap="none">
                <a:solidFill>
                  <a:schemeClr val="dk1"/>
                </a:solidFill>
                <a:latin typeface="Arial"/>
                <a:ea typeface="Arial"/>
                <a:cs typeface="Arial"/>
                <a:sym typeface="Arial"/>
              </a:defRPr>
            </a:lvl3pPr>
            <a:lvl4pPr marL="1828800" marR="0" lvl="3" indent="-355600" algn="l" rtl="0">
              <a:spcBef>
                <a:spcPts val="400"/>
              </a:spcBef>
              <a:spcAft>
                <a:spcPts val="0"/>
              </a:spcAft>
              <a:buClr>
                <a:schemeClr val="dk1"/>
              </a:buClr>
              <a:buSzPts val="2000"/>
              <a:buChar char="–"/>
              <a:defRPr sz="2000" i="0" u="none" strike="noStrike" cap="none">
                <a:solidFill>
                  <a:schemeClr val="dk1"/>
                </a:solidFill>
                <a:latin typeface="Arial"/>
                <a:ea typeface="Arial"/>
                <a:cs typeface="Arial"/>
                <a:sym typeface="Arial"/>
              </a:defRPr>
            </a:lvl4pPr>
            <a:lvl5pPr marL="2286000" marR="0" lvl="4" indent="-355600" algn="l" rtl="0">
              <a:spcBef>
                <a:spcPts val="400"/>
              </a:spcBef>
              <a:spcAft>
                <a:spcPts val="0"/>
              </a:spcAft>
              <a:buClr>
                <a:schemeClr val="dk1"/>
              </a:buClr>
              <a:buSzPts val="2000"/>
              <a:buChar char="»"/>
              <a:defRPr sz="200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latin typeface="Arial"/>
                <a:ea typeface="Arial"/>
                <a:cs typeface="Arial"/>
                <a:sym typeface="Arial"/>
              </a:defRPr>
            </a:lvl9pPr>
          </a:lstStyle>
          <a:p>
            <a:endParaRPr/>
          </a:p>
        </p:txBody>
      </p:sp>
      <p:sp>
        <p:nvSpPr>
          <p:cNvPr id="210" name="Google Shape;210;p36"/>
          <p:cNvSpPr txBox="1">
            <a:spLocks noGrp="1"/>
          </p:cNvSpPr>
          <p:nvPr>
            <p:ph type="title"/>
          </p:nvPr>
        </p:nvSpPr>
        <p:spPr>
          <a:xfrm>
            <a:off x="167535" y="1016654"/>
            <a:ext cx="8229600" cy="365700"/>
          </a:xfrm>
          <a:prstGeom prst="rect">
            <a:avLst/>
          </a:prstGeom>
          <a:noFill/>
          <a:ln>
            <a:noFill/>
          </a:ln>
        </p:spPr>
        <p:txBody>
          <a:bodyPr spcFirstLastPara="1" wrap="square" lIns="91425" tIns="45700" rIns="91425" bIns="45700" anchor="ctr" anchorCtr="0">
            <a:normAutofit/>
          </a:bodyPr>
          <a:lstStyle>
            <a:lvl1pPr marL="0" marR="0" lvl="0" indent="0" algn="l" rtl="0">
              <a:spcBef>
                <a:spcPts val="0"/>
              </a:spcBef>
              <a:spcAft>
                <a:spcPts val="0"/>
              </a:spcAft>
              <a:buClr>
                <a:srgbClr val="003DB8"/>
              </a:buClr>
              <a:buSzPts val="6100"/>
              <a:buNone/>
              <a:defRPr sz="4500" i="0" u="none" strike="noStrike" cap="none">
                <a:solidFill>
                  <a:srgbClr val="003DB8"/>
                </a:solidFill>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211" name="Google Shape;211;p36"/>
          <p:cNvSpPr txBox="1">
            <a:spLocks noGrp="1"/>
          </p:cNvSpPr>
          <p:nvPr>
            <p:ph type="sldNum" idx="12"/>
          </p:nvPr>
        </p:nvSpPr>
        <p:spPr>
          <a:xfrm>
            <a:off x="6666328" y="4767263"/>
            <a:ext cx="21900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chemeClr val="lt2"/>
                </a:solidFill>
                <a:latin typeface="Cambria"/>
                <a:ea typeface="Cambria"/>
                <a:cs typeface="Cambria"/>
                <a:sym typeface="Cambria"/>
              </a:defRPr>
            </a:lvl1pPr>
            <a:lvl2pPr marL="0" marR="0" lvl="1" indent="0" algn="r" rtl="0">
              <a:spcBef>
                <a:spcPts val="0"/>
              </a:spcBef>
              <a:buNone/>
              <a:defRPr sz="1200">
                <a:solidFill>
                  <a:schemeClr val="lt2"/>
                </a:solidFill>
                <a:latin typeface="Cambria"/>
                <a:ea typeface="Cambria"/>
                <a:cs typeface="Cambria"/>
                <a:sym typeface="Cambria"/>
              </a:defRPr>
            </a:lvl2pPr>
            <a:lvl3pPr marL="0" marR="0" lvl="2" indent="0" algn="r" rtl="0">
              <a:spcBef>
                <a:spcPts val="0"/>
              </a:spcBef>
              <a:buNone/>
              <a:defRPr sz="1200">
                <a:solidFill>
                  <a:schemeClr val="lt2"/>
                </a:solidFill>
                <a:latin typeface="Cambria"/>
                <a:ea typeface="Cambria"/>
                <a:cs typeface="Cambria"/>
                <a:sym typeface="Cambria"/>
              </a:defRPr>
            </a:lvl3pPr>
            <a:lvl4pPr marL="0" marR="0" lvl="3" indent="0" algn="r" rtl="0">
              <a:spcBef>
                <a:spcPts val="0"/>
              </a:spcBef>
              <a:buNone/>
              <a:defRPr sz="1200">
                <a:solidFill>
                  <a:schemeClr val="lt2"/>
                </a:solidFill>
                <a:latin typeface="Cambria"/>
                <a:ea typeface="Cambria"/>
                <a:cs typeface="Cambria"/>
                <a:sym typeface="Cambria"/>
              </a:defRPr>
            </a:lvl4pPr>
            <a:lvl5pPr marL="0" marR="0" lvl="4" indent="0" algn="r" rtl="0">
              <a:spcBef>
                <a:spcPts val="0"/>
              </a:spcBef>
              <a:buNone/>
              <a:defRPr sz="1200">
                <a:solidFill>
                  <a:schemeClr val="lt2"/>
                </a:solidFill>
                <a:latin typeface="Cambria"/>
                <a:ea typeface="Cambria"/>
                <a:cs typeface="Cambria"/>
                <a:sym typeface="Cambria"/>
              </a:defRPr>
            </a:lvl5pPr>
            <a:lvl6pPr marL="0" marR="0" lvl="5" indent="0" algn="r" rtl="0">
              <a:spcBef>
                <a:spcPts val="0"/>
              </a:spcBef>
              <a:buNone/>
              <a:defRPr sz="1200">
                <a:solidFill>
                  <a:schemeClr val="lt2"/>
                </a:solidFill>
                <a:latin typeface="Cambria"/>
                <a:ea typeface="Cambria"/>
                <a:cs typeface="Cambria"/>
                <a:sym typeface="Cambria"/>
              </a:defRPr>
            </a:lvl6pPr>
            <a:lvl7pPr marL="0" marR="0" lvl="6" indent="0" algn="r" rtl="0">
              <a:spcBef>
                <a:spcPts val="0"/>
              </a:spcBef>
              <a:buNone/>
              <a:defRPr sz="1200">
                <a:solidFill>
                  <a:schemeClr val="lt2"/>
                </a:solidFill>
                <a:latin typeface="Cambria"/>
                <a:ea typeface="Cambria"/>
                <a:cs typeface="Cambria"/>
                <a:sym typeface="Cambria"/>
              </a:defRPr>
            </a:lvl7pPr>
            <a:lvl8pPr marL="0" marR="0" lvl="7" indent="0" algn="r" rtl="0">
              <a:spcBef>
                <a:spcPts val="0"/>
              </a:spcBef>
              <a:buNone/>
              <a:defRPr sz="1200">
                <a:solidFill>
                  <a:schemeClr val="lt2"/>
                </a:solidFill>
                <a:latin typeface="Cambria"/>
                <a:ea typeface="Cambria"/>
                <a:cs typeface="Cambria"/>
                <a:sym typeface="Cambria"/>
              </a:defRPr>
            </a:lvl8pPr>
            <a:lvl9pPr marL="0" marR="0" lvl="8" indent="0" algn="r" rtl="0">
              <a:spcBef>
                <a:spcPts val="0"/>
              </a:spcBef>
              <a:buNone/>
              <a:defRPr sz="1200">
                <a:solidFill>
                  <a:schemeClr val="lt2"/>
                </a:solidFill>
                <a:latin typeface="Cambria"/>
                <a:ea typeface="Cambria"/>
                <a:cs typeface="Cambria"/>
                <a:sym typeface="Cambri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12"/>
        <p:cNvGrpSpPr/>
        <p:nvPr/>
      </p:nvGrpSpPr>
      <p:grpSpPr>
        <a:xfrm>
          <a:off x="0" y="0"/>
          <a:ext cx="0" cy="0"/>
          <a:chOff x="0" y="0"/>
          <a:chExt cx="0" cy="0"/>
        </a:xfrm>
      </p:grpSpPr>
      <p:sp>
        <p:nvSpPr>
          <p:cNvPr id="213" name="Google Shape;213;p37"/>
          <p:cNvSpPr txBox="1">
            <a:spLocks noGrp="1"/>
          </p:cNvSpPr>
          <p:nvPr>
            <p:ph type="title"/>
          </p:nvPr>
        </p:nvSpPr>
        <p:spPr>
          <a:xfrm>
            <a:off x="457200" y="204788"/>
            <a:ext cx="8217000" cy="8490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SzPts val="4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214"/>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15"/>
        <p:cNvGrpSpPr/>
        <p:nvPr/>
      </p:nvGrpSpPr>
      <p:grpSpPr>
        <a:xfrm>
          <a:off x="0" y="0"/>
          <a:ext cx="0" cy="0"/>
          <a:chOff x="0" y="0"/>
          <a:chExt cx="0" cy="0"/>
        </a:xfrm>
      </p:grpSpPr>
      <p:sp>
        <p:nvSpPr>
          <p:cNvPr id="216" name="Google Shape;216;p39"/>
          <p:cNvSpPr/>
          <p:nvPr/>
        </p:nvSpPr>
        <p:spPr>
          <a:xfrm>
            <a:off x="4572000" y="0"/>
            <a:ext cx="4572000" cy="5143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7" name="Google Shape;217;p3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218" name="Google Shape;218;p39"/>
          <p:cNvSpPr txBox="1">
            <a:spLocks noGrp="1"/>
          </p:cNvSpPr>
          <p:nvPr>
            <p:ph type="title"/>
          </p:nvPr>
        </p:nvSpPr>
        <p:spPr>
          <a:xfrm>
            <a:off x="265500" y="1039675"/>
            <a:ext cx="4045200" cy="1675800"/>
          </a:xfrm>
          <a:prstGeom prst="rect">
            <a:avLst/>
          </a:prstGeom>
        </p:spPr>
        <p:txBody>
          <a:bodyPr spcFirstLastPara="1" wrap="square" lIns="91425" tIns="45700" rIns="91425" bIns="45700"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19" name="Google Shape;219;p39"/>
          <p:cNvSpPr txBox="1">
            <a:spLocks noGrp="1"/>
          </p:cNvSpPr>
          <p:nvPr>
            <p:ph type="subTitle" idx="1"/>
          </p:nvPr>
        </p:nvSpPr>
        <p:spPr>
          <a:xfrm>
            <a:off x="265500" y="2726875"/>
            <a:ext cx="4045200" cy="1235100"/>
          </a:xfrm>
          <a:prstGeom prst="rect">
            <a:avLst/>
          </a:prstGeom>
        </p:spPr>
        <p:txBody>
          <a:bodyPr spcFirstLastPara="1" wrap="square" lIns="91425" tIns="45700" rIns="91425" bIns="45700" anchor="t" anchorCtr="0">
            <a:normAutofit/>
          </a:bodyPr>
          <a:lstStyle>
            <a:lvl1pPr lvl="0" algn="ctr" rtl="0">
              <a:lnSpc>
                <a:spcPct val="100000"/>
              </a:lnSpc>
              <a:spcBef>
                <a:spcPts val="640"/>
              </a:spcBef>
              <a:spcAft>
                <a:spcPts val="0"/>
              </a:spcAft>
              <a:buSzPts val="2100"/>
              <a:buNone/>
              <a:defRPr sz="2100"/>
            </a:lvl1pPr>
            <a:lvl2pPr lvl="1" algn="ctr" rtl="0">
              <a:lnSpc>
                <a:spcPct val="100000"/>
              </a:lnSpc>
              <a:spcBef>
                <a:spcPts val="560"/>
              </a:spcBef>
              <a:spcAft>
                <a:spcPts val="0"/>
              </a:spcAft>
              <a:buSzPts val="2100"/>
              <a:buNone/>
              <a:defRPr sz="2100"/>
            </a:lvl2pPr>
            <a:lvl3pPr lvl="2" algn="ctr" rtl="0">
              <a:lnSpc>
                <a:spcPct val="100000"/>
              </a:lnSpc>
              <a:spcBef>
                <a:spcPts val="480"/>
              </a:spcBef>
              <a:spcAft>
                <a:spcPts val="0"/>
              </a:spcAft>
              <a:buSzPts val="2100"/>
              <a:buNone/>
              <a:defRPr sz="2100"/>
            </a:lvl3pPr>
            <a:lvl4pPr lvl="3" algn="ctr" rtl="0">
              <a:lnSpc>
                <a:spcPct val="100000"/>
              </a:lnSpc>
              <a:spcBef>
                <a:spcPts val="400"/>
              </a:spcBef>
              <a:spcAft>
                <a:spcPts val="0"/>
              </a:spcAft>
              <a:buSzPts val="2100"/>
              <a:buNone/>
              <a:defRPr sz="2100"/>
            </a:lvl4pPr>
            <a:lvl5pPr lvl="4" algn="ctr" rtl="0">
              <a:lnSpc>
                <a:spcPct val="100000"/>
              </a:lnSpc>
              <a:spcBef>
                <a:spcPts val="400"/>
              </a:spcBef>
              <a:spcAft>
                <a:spcPts val="0"/>
              </a:spcAft>
              <a:buSzPts val="2100"/>
              <a:buNone/>
              <a:defRPr sz="2100"/>
            </a:lvl5pPr>
            <a:lvl6pPr lvl="5" algn="ctr" rtl="0">
              <a:lnSpc>
                <a:spcPct val="100000"/>
              </a:lnSpc>
              <a:spcBef>
                <a:spcPts val="400"/>
              </a:spcBef>
              <a:spcAft>
                <a:spcPts val="0"/>
              </a:spcAft>
              <a:buSzPts val="2100"/>
              <a:buNone/>
              <a:defRPr sz="2100"/>
            </a:lvl6pPr>
            <a:lvl7pPr lvl="6" algn="ctr" rtl="0">
              <a:lnSpc>
                <a:spcPct val="100000"/>
              </a:lnSpc>
              <a:spcBef>
                <a:spcPts val="400"/>
              </a:spcBef>
              <a:spcAft>
                <a:spcPts val="0"/>
              </a:spcAft>
              <a:buSzPts val="2100"/>
              <a:buNone/>
              <a:defRPr sz="2100"/>
            </a:lvl7pPr>
            <a:lvl8pPr lvl="7" algn="ctr" rtl="0">
              <a:lnSpc>
                <a:spcPct val="100000"/>
              </a:lnSpc>
              <a:spcBef>
                <a:spcPts val="400"/>
              </a:spcBef>
              <a:spcAft>
                <a:spcPts val="0"/>
              </a:spcAft>
              <a:buSzPts val="2100"/>
              <a:buNone/>
              <a:defRPr sz="2100"/>
            </a:lvl8pPr>
            <a:lvl9pPr lvl="8" algn="ctr" rtl="0">
              <a:lnSpc>
                <a:spcPct val="100000"/>
              </a:lnSpc>
              <a:spcBef>
                <a:spcPts val="400"/>
              </a:spcBef>
              <a:spcAft>
                <a:spcPts val="0"/>
              </a:spcAft>
              <a:buSzPts val="2100"/>
              <a:buNone/>
              <a:defRPr sz="2100"/>
            </a:lvl9pPr>
          </a:lstStyle>
          <a:p>
            <a:endParaRPr/>
          </a:p>
        </p:txBody>
      </p:sp>
      <p:sp>
        <p:nvSpPr>
          <p:cNvPr id="220" name="Google Shape;220;p39"/>
          <p:cNvSpPr txBox="1">
            <a:spLocks noGrp="1"/>
          </p:cNvSpPr>
          <p:nvPr>
            <p:ph type="body" idx="2"/>
          </p:nvPr>
        </p:nvSpPr>
        <p:spPr>
          <a:xfrm>
            <a:off x="4939500" y="724200"/>
            <a:ext cx="3837000" cy="3695100"/>
          </a:xfrm>
          <a:prstGeom prst="rect">
            <a:avLst/>
          </a:prstGeom>
        </p:spPr>
        <p:txBody>
          <a:bodyPr spcFirstLastPara="1" wrap="square" lIns="91425" tIns="45700" rIns="91425" bIns="45700" anchor="ctr" anchorCtr="0">
            <a:normAutofit/>
          </a:bodyPr>
          <a:lstStyle>
            <a:lvl1pPr marL="457200" lvl="0" indent="-431800" rtl="0">
              <a:spcBef>
                <a:spcPts val="640"/>
              </a:spcBef>
              <a:spcAft>
                <a:spcPts val="0"/>
              </a:spcAft>
              <a:buClr>
                <a:schemeClr val="lt1"/>
              </a:buClr>
              <a:buSzPts val="3200"/>
              <a:buChar char="•"/>
              <a:defRPr>
                <a:solidFill>
                  <a:schemeClr val="lt1"/>
                </a:solidFill>
              </a:defRPr>
            </a:lvl1pPr>
            <a:lvl2pPr marL="914400" lvl="1" indent="-406400" rtl="0">
              <a:spcBef>
                <a:spcPts val="560"/>
              </a:spcBef>
              <a:spcAft>
                <a:spcPts val="0"/>
              </a:spcAft>
              <a:buClr>
                <a:schemeClr val="lt1"/>
              </a:buClr>
              <a:buSzPts val="2800"/>
              <a:buChar char="–"/>
              <a:defRPr>
                <a:solidFill>
                  <a:schemeClr val="lt1"/>
                </a:solidFill>
              </a:defRPr>
            </a:lvl2pPr>
            <a:lvl3pPr marL="1371600" lvl="2" indent="-381000" rtl="0">
              <a:spcBef>
                <a:spcPts val="480"/>
              </a:spcBef>
              <a:spcAft>
                <a:spcPts val="0"/>
              </a:spcAft>
              <a:buClr>
                <a:schemeClr val="lt1"/>
              </a:buClr>
              <a:buSzPts val="2400"/>
              <a:buChar char="•"/>
              <a:defRPr>
                <a:solidFill>
                  <a:schemeClr val="lt1"/>
                </a:solidFill>
              </a:defRPr>
            </a:lvl3pPr>
            <a:lvl4pPr marL="1828800" lvl="3" indent="-355600" rtl="0">
              <a:spcBef>
                <a:spcPts val="400"/>
              </a:spcBef>
              <a:spcAft>
                <a:spcPts val="0"/>
              </a:spcAft>
              <a:buClr>
                <a:schemeClr val="lt1"/>
              </a:buClr>
              <a:buSzPts val="2000"/>
              <a:buChar char="–"/>
              <a:defRPr>
                <a:solidFill>
                  <a:schemeClr val="lt1"/>
                </a:solidFill>
              </a:defRPr>
            </a:lvl4pPr>
            <a:lvl5pPr marL="2286000" lvl="4" indent="-355600" rtl="0">
              <a:spcBef>
                <a:spcPts val="400"/>
              </a:spcBef>
              <a:spcAft>
                <a:spcPts val="0"/>
              </a:spcAft>
              <a:buClr>
                <a:schemeClr val="lt1"/>
              </a:buClr>
              <a:buSzPts val="2000"/>
              <a:buChar char="»"/>
              <a:defRPr>
                <a:solidFill>
                  <a:schemeClr val="lt1"/>
                </a:solidFill>
              </a:defRPr>
            </a:lvl5pPr>
            <a:lvl6pPr marL="2743200" lvl="5" indent="-355600" rtl="0">
              <a:spcBef>
                <a:spcPts val="400"/>
              </a:spcBef>
              <a:spcAft>
                <a:spcPts val="0"/>
              </a:spcAft>
              <a:buClr>
                <a:schemeClr val="lt1"/>
              </a:buClr>
              <a:buSzPts val="2000"/>
              <a:buChar char="•"/>
              <a:defRPr>
                <a:solidFill>
                  <a:schemeClr val="lt1"/>
                </a:solidFill>
              </a:defRPr>
            </a:lvl6pPr>
            <a:lvl7pPr marL="3200400" lvl="6" indent="-355600" rtl="0">
              <a:spcBef>
                <a:spcPts val="400"/>
              </a:spcBef>
              <a:spcAft>
                <a:spcPts val="0"/>
              </a:spcAft>
              <a:buClr>
                <a:schemeClr val="lt1"/>
              </a:buClr>
              <a:buSzPts val="2000"/>
              <a:buChar char="•"/>
              <a:defRPr>
                <a:solidFill>
                  <a:schemeClr val="lt1"/>
                </a:solidFill>
              </a:defRPr>
            </a:lvl7pPr>
            <a:lvl8pPr marL="3657600" lvl="7" indent="-355600" rtl="0">
              <a:spcBef>
                <a:spcPts val="400"/>
              </a:spcBef>
              <a:spcAft>
                <a:spcPts val="0"/>
              </a:spcAft>
              <a:buClr>
                <a:schemeClr val="lt1"/>
              </a:buClr>
              <a:buSzPts val="2000"/>
              <a:buChar char="•"/>
              <a:defRPr>
                <a:solidFill>
                  <a:schemeClr val="lt1"/>
                </a:solidFill>
              </a:defRPr>
            </a:lvl8pPr>
            <a:lvl9pPr marL="4114800" lvl="8" indent="-355600" rtl="0">
              <a:spcBef>
                <a:spcPts val="400"/>
              </a:spcBef>
              <a:spcAft>
                <a:spcPts val="0"/>
              </a:spcAft>
              <a:buClr>
                <a:schemeClr val="lt1"/>
              </a:buClr>
              <a:buSzPts val="2000"/>
              <a:buChar char="•"/>
              <a:defRPr>
                <a:solidFill>
                  <a:schemeClr val="lt1"/>
                </a:solidFill>
              </a:defRPr>
            </a:lvl9pPr>
          </a:lstStyle>
          <a:p>
            <a:endParaRPr/>
          </a:p>
        </p:txBody>
      </p:sp>
      <p:sp>
        <p:nvSpPr>
          <p:cNvPr id="221" name="Google Shape;221;p39"/>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_AND_BODY_1">
  <p:cSld name="TITLE_AND_BODY_1">
    <p:spTree>
      <p:nvGrpSpPr>
        <p:cNvPr id="1" name="Shape 222"/>
        <p:cNvGrpSpPr/>
        <p:nvPr/>
      </p:nvGrpSpPr>
      <p:grpSpPr>
        <a:xfrm>
          <a:off x="0" y="0"/>
          <a:ext cx="0" cy="0"/>
          <a:chOff x="0" y="0"/>
          <a:chExt cx="0" cy="0"/>
        </a:xfrm>
      </p:grpSpPr>
      <p:sp>
        <p:nvSpPr>
          <p:cNvPr id="223" name="Google Shape;223;p40"/>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0"/>
          <p:cNvSpPr txBox="1">
            <a:spLocks noGrp="1"/>
          </p:cNvSpPr>
          <p:nvPr>
            <p:ph type="title"/>
          </p:nvPr>
        </p:nvSpPr>
        <p:spPr>
          <a:xfrm>
            <a:off x="311700" y="315925"/>
            <a:ext cx="8520600" cy="831300"/>
          </a:xfrm>
          <a:prstGeom prst="rect">
            <a:avLst/>
          </a:prstGeom>
        </p:spPr>
        <p:txBody>
          <a:bodyPr spcFirstLastPara="1" wrap="square" lIns="91425" tIns="45700" rIns="91425" bIns="45700" anchor="ctr" anchorCtr="0">
            <a:normAutofit/>
          </a:bodyPr>
          <a:lstStyle>
            <a:lvl1pPr lvl="0" rtl="0">
              <a:spcBef>
                <a:spcPts val="0"/>
              </a:spcBef>
              <a:spcAft>
                <a:spcPts val="0"/>
              </a:spcAft>
              <a:buSzPts val="4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25" name="Google Shape;225;p40"/>
          <p:cNvSpPr txBox="1">
            <a:spLocks noGrp="1"/>
          </p:cNvSpPr>
          <p:nvPr>
            <p:ph type="body" idx="1"/>
          </p:nvPr>
        </p:nvSpPr>
        <p:spPr>
          <a:xfrm>
            <a:off x="311700" y="1225225"/>
            <a:ext cx="8520600" cy="3354000"/>
          </a:xfrm>
          <a:prstGeom prst="rect">
            <a:avLst/>
          </a:prstGeom>
        </p:spPr>
        <p:txBody>
          <a:bodyPr spcFirstLastPara="1" wrap="square" lIns="91425" tIns="45700" rIns="91425" bIns="45700" anchor="t" anchorCtr="0">
            <a:normAutofit/>
          </a:bodyPr>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226" name="Google Shape;226;p40"/>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234"/>
        <p:cNvGrpSpPr/>
        <p:nvPr/>
      </p:nvGrpSpPr>
      <p:grpSpPr>
        <a:xfrm>
          <a:off x="0" y="0"/>
          <a:ext cx="0" cy="0"/>
          <a:chOff x="0" y="0"/>
          <a:chExt cx="0" cy="0"/>
        </a:xfrm>
      </p:grpSpPr>
      <p:sp>
        <p:nvSpPr>
          <p:cNvPr id="235" name="Google Shape;235;p42"/>
          <p:cNvSpPr txBox="1">
            <a:spLocks noGrp="1"/>
          </p:cNvSpPr>
          <p:nvPr>
            <p:ph type="ctrTitle"/>
          </p:nvPr>
        </p:nvSpPr>
        <p:spPr>
          <a:xfrm>
            <a:off x="601670" y="1502815"/>
            <a:ext cx="6398700" cy="13743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lvl1pPr lvl="0" algn="l" rtl="0">
              <a:spcBef>
                <a:spcPts val="0"/>
              </a:spcBef>
              <a:spcAft>
                <a:spcPts val="0"/>
              </a:spcAft>
              <a:buClr>
                <a:srgbClr val="003296"/>
              </a:buClr>
              <a:buSzPts val="3600"/>
              <a:buFont typeface="Calibri"/>
              <a:buNone/>
              <a:defRPr sz="3600">
                <a:solidFill>
                  <a:srgbClr val="00329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36" name="Google Shape;236;p42"/>
          <p:cNvSpPr txBox="1">
            <a:spLocks noGrp="1"/>
          </p:cNvSpPr>
          <p:nvPr>
            <p:ph type="subTitle" idx="1"/>
          </p:nvPr>
        </p:nvSpPr>
        <p:spPr>
          <a:xfrm>
            <a:off x="601670" y="3029865"/>
            <a:ext cx="6398700" cy="610800"/>
          </a:xfrm>
          <a:prstGeom prst="rect">
            <a:avLst/>
          </a:prstGeom>
          <a:noFill/>
          <a:ln>
            <a:noFill/>
          </a:ln>
        </p:spPr>
        <p:txBody>
          <a:bodyPr spcFirstLastPara="1" wrap="square" lIns="91425" tIns="45700" rIns="91425" bIns="45700" anchor="t" anchorCtr="0">
            <a:normAutofit/>
          </a:bodyPr>
          <a:lstStyle>
            <a:lvl1pPr lvl="0" algn="l" rtl="0">
              <a:spcBef>
                <a:spcPts val="560"/>
              </a:spcBef>
              <a:spcAft>
                <a:spcPts val="0"/>
              </a:spcAft>
              <a:buClr>
                <a:schemeClr val="dk1"/>
              </a:buClr>
              <a:buSzPts val="2800"/>
              <a:buNone/>
              <a:defRPr sz="2800" b="0" i="0">
                <a:solidFill>
                  <a:schemeClr val="dk1"/>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237" name="Google Shape;237;p4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8" name="Google Shape;238;p4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9" name="Google Shape;239;p4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530225" y="441020"/>
            <a:ext cx="8076900" cy="10689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003296"/>
              </a:buClr>
              <a:buSzPts val="3600"/>
              <a:buFont typeface="Calibri"/>
              <a:buNone/>
              <a:defRPr sz="3600">
                <a:solidFill>
                  <a:srgbClr val="00329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
          <p:cNvSpPr txBox="1">
            <a:spLocks noGrp="1"/>
          </p:cNvSpPr>
          <p:nvPr>
            <p:ph type="body" idx="1"/>
          </p:nvPr>
        </p:nvSpPr>
        <p:spPr>
          <a:xfrm>
            <a:off x="536879" y="1808224"/>
            <a:ext cx="4040100" cy="479700"/>
          </a:xfrm>
          <a:prstGeom prst="rect">
            <a:avLst/>
          </a:prstGeom>
          <a:noFill/>
          <a:ln>
            <a:noFill/>
          </a:ln>
        </p:spPr>
        <p:txBody>
          <a:bodyPr spcFirstLastPara="1" wrap="square" lIns="91425" tIns="45700" rIns="91425" bIns="45700" anchor="b" anchorCtr="0">
            <a:normAutofit/>
          </a:bodyPr>
          <a:lstStyle>
            <a:lvl1pPr marL="457200" lvl="0" indent="-228600" algn="ctr">
              <a:spcBef>
                <a:spcPts val="480"/>
              </a:spcBef>
              <a:spcAft>
                <a:spcPts val="0"/>
              </a:spcAft>
              <a:buClr>
                <a:schemeClr val="dk1"/>
              </a:buClr>
              <a:buSzPts val="2400"/>
              <a:buNone/>
              <a:defRPr sz="2400" b="1">
                <a:solidFill>
                  <a:schemeClr val="dk1"/>
                </a:solidFil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3" name="Google Shape;33;p5"/>
          <p:cNvSpPr txBox="1">
            <a:spLocks noGrp="1"/>
          </p:cNvSpPr>
          <p:nvPr>
            <p:ph type="body" idx="2"/>
          </p:nvPr>
        </p:nvSpPr>
        <p:spPr>
          <a:xfrm>
            <a:off x="536879" y="2280621"/>
            <a:ext cx="4040100" cy="2276400"/>
          </a:xfrm>
          <a:prstGeom prst="rect">
            <a:avLst/>
          </a:prstGeom>
          <a:noFill/>
          <a:ln>
            <a:noFill/>
          </a:ln>
        </p:spPr>
        <p:txBody>
          <a:bodyPr spcFirstLastPara="1" wrap="square" lIns="91425" tIns="45700" rIns="91425" bIns="45700" anchor="t" anchorCtr="0">
            <a:normAutofit/>
          </a:bodyPr>
          <a:lstStyle>
            <a:lvl1pPr marL="457200" lvl="0" indent="-381000" algn="ctr">
              <a:spcBef>
                <a:spcPts val="480"/>
              </a:spcBef>
              <a:spcAft>
                <a:spcPts val="0"/>
              </a:spcAft>
              <a:buClr>
                <a:schemeClr val="dk1"/>
              </a:buClr>
              <a:buSzPts val="2400"/>
              <a:buChar char="•"/>
              <a:defRPr sz="2400">
                <a:solidFill>
                  <a:schemeClr val="dk1"/>
                </a:solidFill>
              </a:defRPr>
            </a:lvl1pPr>
            <a:lvl2pPr marL="914400" lvl="1" indent="-355600" algn="ctr">
              <a:spcBef>
                <a:spcPts val="400"/>
              </a:spcBef>
              <a:spcAft>
                <a:spcPts val="0"/>
              </a:spcAft>
              <a:buClr>
                <a:schemeClr val="dk1"/>
              </a:buClr>
              <a:buSzPts val="2000"/>
              <a:buChar char="–"/>
              <a:defRPr sz="2000">
                <a:solidFill>
                  <a:schemeClr val="dk1"/>
                </a:solidFill>
              </a:defRPr>
            </a:lvl2pPr>
            <a:lvl3pPr marL="1371600" lvl="2" indent="-342900" algn="ctr">
              <a:spcBef>
                <a:spcPts val="360"/>
              </a:spcBef>
              <a:spcAft>
                <a:spcPts val="0"/>
              </a:spcAft>
              <a:buClr>
                <a:schemeClr val="dk1"/>
              </a:buClr>
              <a:buSzPts val="1800"/>
              <a:buChar char="•"/>
              <a:defRPr sz="1800">
                <a:solidFill>
                  <a:schemeClr val="dk1"/>
                </a:solidFill>
              </a:defRPr>
            </a:lvl3pPr>
            <a:lvl4pPr marL="1828800" lvl="3" indent="-330200" algn="ctr">
              <a:spcBef>
                <a:spcPts val="320"/>
              </a:spcBef>
              <a:spcAft>
                <a:spcPts val="0"/>
              </a:spcAft>
              <a:buClr>
                <a:schemeClr val="dk1"/>
              </a:buClr>
              <a:buSzPts val="1600"/>
              <a:buChar char="–"/>
              <a:defRPr sz="1600">
                <a:solidFill>
                  <a:schemeClr val="dk1"/>
                </a:solidFill>
              </a:defRPr>
            </a:lvl4pPr>
            <a:lvl5pPr marL="2286000" lvl="4" indent="-330200" algn="ctr">
              <a:spcBef>
                <a:spcPts val="320"/>
              </a:spcBef>
              <a:spcAft>
                <a:spcPts val="0"/>
              </a:spcAft>
              <a:buClr>
                <a:schemeClr val="dk1"/>
              </a:buClr>
              <a:buSzPts val="1600"/>
              <a:buChar char="»"/>
              <a:defRPr sz="1600">
                <a:solidFill>
                  <a:schemeClr val="dk1"/>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4" name="Google Shape;34;p5"/>
          <p:cNvSpPr txBox="1">
            <a:spLocks noGrp="1"/>
          </p:cNvSpPr>
          <p:nvPr>
            <p:ph type="body" idx="3"/>
          </p:nvPr>
        </p:nvSpPr>
        <p:spPr>
          <a:xfrm>
            <a:off x="4572000" y="1808224"/>
            <a:ext cx="4041900" cy="479700"/>
          </a:xfrm>
          <a:prstGeom prst="rect">
            <a:avLst/>
          </a:prstGeom>
          <a:noFill/>
          <a:ln>
            <a:noFill/>
          </a:ln>
        </p:spPr>
        <p:txBody>
          <a:bodyPr spcFirstLastPara="1" wrap="square" lIns="91425" tIns="45700" rIns="91425" bIns="45700" anchor="b" anchorCtr="0">
            <a:normAutofit/>
          </a:bodyPr>
          <a:lstStyle>
            <a:lvl1pPr marL="457200" lvl="0" indent="-228600" algn="ctr">
              <a:spcBef>
                <a:spcPts val="480"/>
              </a:spcBef>
              <a:spcAft>
                <a:spcPts val="0"/>
              </a:spcAft>
              <a:buClr>
                <a:schemeClr val="dk1"/>
              </a:buClr>
              <a:buSzPts val="2400"/>
              <a:buNone/>
              <a:defRPr sz="2400" b="1">
                <a:solidFill>
                  <a:schemeClr val="dk1"/>
                </a:solidFill>
              </a:defRPr>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5" name="Google Shape;35;p5"/>
          <p:cNvSpPr txBox="1">
            <a:spLocks noGrp="1"/>
          </p:cNvSpPr>
          <p:nvPr>
            <p:ph type="body" idx="4"/>
          </p:nvPr>
        </p:nvSpPr>
        <p:spPr>
          <a:xfrm>
            <a:off x="4572000" y="2280621"/>
            <a:ext cx="4041900" cy="2276400"/>
          </a:xfrm>
          <a:prstGeom prst="rect">
            <a:avLst/>
          </a:prstGeom>
          <a:noFill/>
          <a:ln>
            <a:noFill/>
          </a:ln>
        </p:spPr>
        <p:txBody>
          <a:bodyPr spcFirstLastPara="1" wrap="square" lIns="91425" tIns="45700" rIns="91425" bIns="45700" anchor="t" anchorCtr="0">
            <a:normAutofit/>
          </a:bodyPr>
          <a:lstStyle>
            <a:lvl1pPr marL="457200" lvl="0" indent="-381000" algn="ctr">
              <a:spcBef>
                <a:spcPts val="480"/>
              </a:spcBef>
              <a:spcAft>
                <a:spcPts val="0"/>
              </a:spcAft>
              <a:buClr>
                <a:schemeClr val="dk1"/>
              </a:buClr>
              <a:buSzPts val="2400"/>
              <a:buChar char="•"/>
              <a:defRPr sz="2400">
                <a:solidFill>
                  <a:schemeClr val="dk1"/>
                </a:solidFill>
              </a:defRPr>
            </a:lvl1pPr>
            <a:lvl2pPr marL="914400" lvl="1" indent="-355600" algn="ctr">
              <a:spcBef>
                <a:spcPts val="400"/>
              </a:spcBef>
              <a:spcAft>
                <a:spcPts val="0"/>
              </a:spcAft>
              <a:buClr>
                <a:schemeClr val="dk1"/>
              </a:buClr>
              <a:buSzPts val="2000"/>
              <a:buChar char="–"/>
              <a:defRPr sz="2000">
                <a:solidFill>
                  <a:schemeClr val="dk1"/>
                </a:solidFill>
              </a:defRPr>
            </a:lvl2pPr>
            <a:lvl3pPr marL="1371600" lvl="2" indent="-342900" algn="ctr">
              <a:spcBef>
                <a:spcPts val="360"/>
              </a:spcBef>
              <a:spcAft>
                <a:spcPts val="0"/>
              </a:spcAft>
              <a:buClr>
                <a:schemeClr val="dk1"/>
              </a:buClr>
              <a:buSzPts val="1800"/>
              <a:buChar char="•"/>
              <a:defRPr sz="1800">
                <a:solidFill>
                  <a:schemeClr val="dk1"/>
                </a:solidFill>
              </a:defRPr>
            </a:lvl3pPr>
            <a:lvl4pPr marL="1828800" lvl="3" indent="-330200" algn="ctr">
              <a:spcBef>
                <a:spcPts val="320"/>
              </a:spcBef>
              <a:spcAft>
                <a:spcPts val="0"/>
              </a:spcAft>
              <a:buClr>
                <a:schemeClr val="dk1"/>
              </a:buClr>
              <a:buSzPts val="1600"/>
              <a:buChar char="–"/>
              <a:defRPr sz="1600">
                <a:solidFill>
                  <a:schemeClr val="dk1"/>
                </a:solidFill>
              </a:defRPr>
            </a:lvl4pPr>
            <a:lvl5pPr marL="2286000" lvl="4" indent="-330200" algn="ctr">
              <a:spcBef>
                <a:spcPts val="320"/>
              </a:spcBef>
              <a:spcAft>
                <a:spcPts val="0"/>
              </a:spcAft>
              <a:buClr>
                <a:schemeClr val="dk1"/>
              </a:buClr>
              <a:buSzPts val="1600"/>
              <a:buChar char="»"/>
              <a:defRPr sz="1600">
                <a:solidFill>
                  <a:schemeClr val="dk1"/>
                </a:solidFill>
              </a:defRPr>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36" name="Google Shape;36;p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40"/>
        <p:cNvGrpSpPr/>
        <p:nvPr/>
      </p:nvGrpSpPr>
      <p:grpSpPr>
        <a:xfrm>
          <a:off x="0" y="0"/>
          <a:ext cx="0" cy="0"/>
          <a:chOff x="0" y="0"/>
          <a:chExt cx="0" cy="0"/>
        </a:xfrm>
      </p:grpSpPr>
      <p:sp>
        <p:nvSpPr>
          <p:cNvPr id="241" name="Google Shape;241;p43"/>
          <p:cNvSpPr txBox="1">
            <a:spLocks noGrp="1"/>
          </p:cNvSpPr>
          <p:nvPr>
            <p:ph type="title"/>
          </p:nvPr>
        </p:nvSpPr>
        <p:spPr>
          <a:xfrm>
            <a:off x="440730" y="433880"/>
            <a:ext cx="8246100" cy="1042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003296"/>
              </a:buClr>
              <a:buSzPts val="3600"/>
              <a:buFont typeface="Calibri"/>
              <a:buNone/>
              <a:defRPr sz="3600">
                <a:solidFill>
                  <a:srgbClr val="00329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2" name="Google Shape;242;p43"/>
          <p:cNvSpPr txBox="1">
            <a:spLocks noGrp="1"/>
          </p:cNvSpPr>
          <p:nvPr>
            <p:ph type="body" idx="1"/>
          </p:nvPr>
        </p:nvSpPr>
        <p:spPr>
          <a:xfrm>
            <a:off x="448966" y="1502815"/>
            <a:ext cx="8246100" cy="33594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solidFill>
                  <a:schemeClr val="dk1"/>
                </a:solidFill>
              </a:defRPr>
            </a:lvl1pPr>
            <a:lvl2pPr marL="914400" lvl="1" indent="-406400" algn="l" rtl="0">
              <a:spcBef>
                <a:spcPts val="560"/>
              </a:spcBef>
              <a:spcAft>
                <a:spcPts val="0"/>
              </a:spcAft>
              <a:buClr>
                <a:schemeClr val="dk1"/>
              </a:buClr>
              <a:buSzPts val="2800"/>
              <a:buChar char="–"/>
              <a:defRPr>
                <a:solidFill>
                  <a:schemeClr val="dk1"/>
                </a:solidFill>
              </a:defRPr>
            </a:lvl2pPr>
            <a:lvl3pPr marL="1371600" lvl="2" indent="-381000" algn="l" rtl="0">
              <a:spcBef>
                <a:spcPts val="480"/>
              </a:spcBef>
              <a:spcAft>
                <a:spcPts val="0"/>
              </a:spcAft>
              <a:buClr>
                <a:schemeClr val="dk1"/>
              </a:buClr>
              <a:buSzPts val="2400"/>
              <a:buChar char="•"/>
              <a:defRPr>
                <a:solidFill>
                  <a:schemeClr val="dk1"/>
                </a:solidFill>
              </a:defRPr>
            </a:lvl3pPr>
            <a:lvl4pPr marL="1828800" lvl="3" indent="-355600" algn="l" rtl="0">
              <a:spcBef>
                <a:spcPts val="400"/>
              </a:spcBef>
              <a:spcAft>
                <a:spcPts val="0"/>
              </a:spcAft>
              <a:buClr>
                <a:schemeClr val="dk1"/>
              </a:buClr>
              <a:buSzPts val="2000"/>
              <a:buChar char="–"/>
              <a:defRPr>
                <a:solidFill>
                  <a:schemeClr val="dk1"/>
                </a:solidFill>
              </a:defRPr>
            </a:lvl4pPr>
            <a:lvl5pPr marL="2286000" lvl="4" indent="-355600" algn="l" rtl="0">
              <a:spcBef>
                <a:spcPts val="400"/>
              </a:spcBef>
              <a:spcAft>
                <a:spcPts val="0"/>
              </a:spcAft>
              <a:buClr>
                <a:schemeClr val="dk1"/>
              </a:buClr>
              <a:buSzPts val="2000"/>
              <a:buChar char="»"/>
              <a:defRPr>
                <a:solidFill>
                  <a:schemeClr val="dk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43" name="Google Shape;243;p4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4" name="Google Shape;244;p4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45" name="Google Shape;245;p4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246"/>
        <p:cNvGrpSpPr/>
        <p:nvPr/>
      </p:nvGrpSpPr>
      <p:grpSpPr>
        <a:xfrm>
          <a:off x="0" y="0"/>
          <a:ext cx="0" cy="0"/>
          <a:chOff x="0" y="0"/>
          <a:chExt cx="0" cy="0"/>
        </a:xfrm>
      </p:grpSpPr>
      <p:sp>
        <p:nvSpPr>
          <p:cNvPr id="247" name="Google Shape;247;p44"/>
          <p:cNvSpPr txBox="1">
            <a:spLocks noGrp="1"/>
          </p:cNvSpPr>
          <p:nvPr>
            <p:ph type="title"/>
          </p:nvPr>
        </p:nvSpPr>
        <p:spPr>
          <a:xfrm>
            <a:off x="457200" y="503687"/>
            <a:ext cx="6252600" cy="7635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003296"/>
              </a:buClr>
              <a:buSzPts val="3600"/>
              <a:buFont typeface="Calibri"/>
              <a:buNone/>
              <a:defRPr sz="3600">
                <a:solidFill>
                  <a:srgbClr val="00329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48" name="Google Shape;248;p44"/>
          <p:cNvSpPr txBox="1">
            <a:spLocks noGrp="1"/>
          </p:cNvSpPr>
          <p:nvPr>
            <p:ph type="body" idx="1"/>
          </p:nvPr>
        </p:nvSpPr>
        <p:spPr>
          <a:xfrm>
            <a:off x="457200" y="1267213"/>
            <a:ext cx="6252600" cy="35112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solidFill>
                  <a:schemeClr val="dk1"/>
                </a:solidFill>
              </a:defRPr>
            </a:lvl1pPr>
            <a:lvl2pPr marL="914400" lvl="1" indent="-406400" algn="l" rtl="0">
              <a:spcBef>
                <a:spcPts val="560"/>
              </a:spcBef>
              <a:spcAft>
                <a:spcPts val="0"/>
              </a:spcAft>
              <a:buClr>
                <a:schemeClr val="dk1"/>
              </a:buClr>
              <a:buSzPts val="2800"/>
              <a:buChar char="–"/>
              <a:defRPr>
                <a:solidFill>
                  <a:schemeClr val="dk1"/>
                </a:solidFill>
              </a:defRPr>
            </a:lvl2pPr>
            <a:lvl3pPr marL="1371600" lvl="2" indent="-381000" algn="l" rtl="0">
              <a:spcBef>
                <a:spcPts val="480"/>
              </a:spcBef>
              <a:spcAft>
                <a:spcPts val="0"/>
              </a:spcAft>
              <a:buClr>
                <a:schemeClr val="dk1"/>
              </a:buClr>
              <a:buSzPts val="2400"/>
              <a:buChar char="•"/>
              <a:defRPr>
                <a:solidFill>
                  <a:schemeClr val="dk1"/>
                </a:solidFill>
              </a:defRPr>
            </a:lvl3pPr>
            <a:lvl4pPr marL="1828800" lvl="3" indent="-355600" algn="l" rtl="0">
              <a:spcBef>
                <a:spcPts val="400"/>
              </a:spcBef>
              <a:spcAft>
                <a:spcPts val="0"/>
              </a:spcAft>
              <a:buClr>
                <a:schemeClr val="dk1"/>
              </a:buClr>
              <a:buSzPts val="2000"/>
              <a:buChar char="–"/>
              <a:defRPr>
                <a:solidFill>
                  <a:schemeClr val="dk1"/>
                </a:solidFill>
              </a:defRPr>
            </a:lvl4pPr>
            <a:lvl5pPr marL="2286000" lvl="4" indent="-355600" algn="l" rtl="0">
              <a:spcBef>
                <a:spcPts val="400"/>
              </a:spcBef>
              <a:spcAft>
                <a:spcPts val="0"/>
              </a:spcAft>
              <a:buClr>
                <a:schemeClr val="dk1"/>
              </a:buClr>
              <a:buSzPts val="2000"/>
              <a:buChar char="»"/>
              <a:defRPr>
                <a:solidFill>
                  <a:schemeClr val="dk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49" name="Google Shape;249;p4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0" name="Google Shape;250;p4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1" name="Google Shape;251;p4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52"/>
        <p:cNvGrpSpPr/>
        <p:nvPr/>
      </p:nvGrpSpPr>
      <p:grpSpPr>
        <a:xfrm>
          <a:off x="0" y="0"/>
          <a:ext cx="0" cy="0"/>
          <a:chOff x="0" y="0"/>
          <a:chExt cx="0" cy="0"/>
        </a:xfrm>
      </p:grpSpPr>
      <p:sp>
        <p:nvSpPr>
          <p:cNvPr id="253" name="Google Shape;253;p45"/>
          <p:cNvSpPr txBox="1">
            <a:spLocks noGrp="1"/>
          </p:cNvSpPr>
          <p:nvPr>
            <p:ph type="title"/>
          </p:nvPr>
        </p:nvSpPr>
        <p:spPr>
          <a:xfrm>
            <a:off x="530225" y="441020"/>
            <a:ext cx="8076900" cy="10689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003296"/>
              </a:buClr>
              <a:buSzPts val="3600"/>
              <a:buFont typeface="Calibri"/>
              <a:buNone/>
              <a:defRPr sz="3600">
                <a:solidFill>
                  <a:srgbClr val="00329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54" name="Google Shape;254;p45"/>
          <p:cNvSpPr txBox="1">
            <a:spLocks noGrp="1"/>
          </p:cNvSpPr>
          <p:nvPr>
            <p:ph type="body" idx="1"/>
          </p:nvPr>
        </p:nvSpPr>
        <p:spPr>
          <a:xfrm>
            <a:off x="536879" y="1808224"/>
            <a:ext cx="4040100" cy="479700"/>
          </a:xfrm>
          <a:prstGeom prst="rect">
            <a:avLst/>
          </a:prstGeom>
          <a:noFill/>
          <a:ln>
            <a:noFill/>
          </a:ln>
        </p:spPr>
        <p:txBody>
          <a:bodyPr spcFirstLastPara="1" wrap="square" lIns="91425" tIns="45700" rIns="91425" bIns="45700" anchor="b" anchorCtr="0">
            <a:normAutofit/>
          </a:bodyPr>
          <a:lstStyle>
            <a:lvl1pPr marL="457200" lvl="0" indent="-228600" algn="ctr" rtl="0">
              <a:spcBef>
                <a:spcPts val="480"/>
              </a:spcBef>
              <a:spcAft>
                <a:spcPts val="0"/>
              </a:spcAft>
              <a:buClr>
                <a:schemeClr val="dk1"/>
              </a:buClr>
              <a:buSzPts val="2400"/>
              <a:buNone/>
              <a:defRPr sz="2400" b="1">
                <a:solidFill>
                  <a:schemeClr val="dk1"/>
                </a:solidFill>
              </a:defRPr>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55" name="Google Shape;255;p45"/>
          <p:cNvSpPr txBox="1">
            <a:spLocks noGrp="1"/>
          </p:cNvSpPr>
          <p:nvPr>
            <p:ph type="body" idx="2"/>
          </p:nvPr>
        </p:nvSpPr>
        <p:spPr>
          <a:xfrm>
            <a:off x="536879" y="2280621"/>
            <a:ext cx="4040100" cy="2276400"/>
          </a:xfrm>
          <a:prstGeom prst="rect">
            <a:avLst/>
          </a:prstGeom>
          <a:noFill/>
          <a:ln>
            <a:noFill/>
          </a:ln>
        </p:spPr>
        <p:txBody>
          <a:bodyPr spcFirstLastPara="1" wrap="square" lIns="91425" tIns="45700" rIns="91425" bIns="45700" anchor="t" anchorCtr="0">
            <a:normAutofit/>
          </a:bodyPr>
          <a:lstStyle>
            <a:lvl1pPr marL="457200" lvl="0" indent="-381000" algn="ctr" rtl="0">
              <a:spcBef>
                <a:spcPts val="480"/>
              </a:spcBef>
              <a:spcAft>
                <a:spcPts val="0"/>
              </a:spcAft>
              <a:buClr>
                <a:schemeClr val="dk1"/>
              </a:buClr>
              <a:buSzPts val="2400"/>
              <a:buChar char="•"/>
              <a:defRPr sz="2400">
                <a:solidFill>
                  <a:schemeClr val="dk1"/>
                </a:solidFill>
              </a:defRPr>
            </a:lvl1pPr>
            <a:lvl2pPr marL="914400" lvl="1" indent="-355600" algn="ctr" rtl="0">
              <a:spcBef>
                <a:spcPts val="400"/>
              </a:spcBef>
              <a:spcAft>
                <a:spcPts val="0"/>
              </a:spcAft>
              <a:buClr>
                <a:schemeClr val="dk1"/>
              </a:buClr>
              <a:buSzPts val="2000"/>
              <a:buChar char="–"/>
              <a:defRPr sz="2000">
                <a:solidFill>
                  <a:schemeClr val="dk1"/>
                </a:solidFill>
              </a:defRPr>
            </a:lvl2pPr>
            <a:lvl3pPr marL="1371600" lvl="2" indent="-342900" algn="ctr" rtl="0">
              <a:spcBef>
                <a:spcPts val="360"/>
              </a:spcBef>
              <a:spcAft>
                <a:spcPts val="0"/>
              </a:spcAft>
              <a:buClr>
                <a:schemeClr val="dk1"/>
              </a:buClr>
              <a:buSzPts val="1800"/>
              <a:buChar char="•"/>
              <a:defRPr sz="1800">
                <a:solidFill>
                  <a:schemeClr val="dk1"/>
                </a:solidFill>
              </a:defRPr>
            </a:lvl3pPr>
            <a:lvl4pPr marL="1828800" lvl="3" indent="-330200" algn="ctr" rtl="0">
              <a:spcBef>
                <a:spcPts val="320"/>
              </a:spcBef>
              <a:spcAft>
                <a:spcPts val="0"/>
              </a:spcAft>
              <a:buClr>
                <a:schemeClr val="dk1"/>
              </a:buClr>
              <a:buSzPts val="1600"/>
              <a:buChar char="–"/>
              <a:defRPr sz="1600">
                <a:solidFill>
                  <a:schemeClr val="dk1"/>
                </a:solidFill>
              </a:defRPr>
            </a:lvl4pPr>
            <a:lvl5pPr marL="2286000" lvl="4" indent="-330200" algn="ctr" rtl="0">
              <a:spcBef>
                <a:spcPts val="320"/>
              </a:spcBef>
              <a:spcAft>
                <a:spcPts val="0"/>
              </a:spcAft>
              <a:buClr>
                <a:schemeClr val="dk1"/>
              </a:buClr>
              <a:buSzPts val="1600"/>
              <a:buChar char="»"/>
              <a:defRPr sz="1600">
                <a:solidFill>
                  <a:schemeClr val="dk1"/>
                </a:solidFill>
              </a:defRPr>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56" name="Google Shape;256;p45"/>
          <p:cNvSpPr txBox="1">
            <a:spLocks noGrp="1"/>
          </p:cNvSpPr>
          <p:nvPr>
            <p:ph type="body" idx="3"/>
          </p:nvPr>
        </p:nvSpPr>
        <p:spPr>
          <a:xfrm>
            <a:off x="4572000" y="1808224"/>
            <a:ext cx="4041900" cy="479700"/>
          </a:xfrm>
          <a:prstGeom prst="rect">
            <a:avLst/>
          </a:prstGeom>
          <a:noFill/>
          <a:ln>
            <a:noFill/>
          </a:ln>
        </p:spPr>
        <p:txBody>
          <a:bodyPr spcFirstLastPara="1" wrap="square" lIns="91425" tIns="45700" rIns="91425" bIns="45700" anchor="b" anchorCtr="0">
            <a:normAutofit/>
          </a:bodyPr>
          <a:lstStyle>
            <a:lvl1pPr marL="457200" lvl="0" indent="-228600" algn="ctr" rtl="0">
              <a:spcBef>
                <a:spcPts val="480"/>
              </a:spcBef>
              <a:spcAft>
                <a:spcPts val="0"/>
              </a:spcAft>
              <a:buClr>
                <a:schemeClr val="dk1"/>
              </a:buClr>
              <a:buSzPts val="2400"/>
              <a:buNone/>
              <a:defRPr sz="2400" b="1">
                <a:solidFill>
                  <a:schemeClr val="dk1"/>
                </a:solidFill>
              </a:defRPr>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257" name="Google Shape;257;p45"/>
          <p:cNvSpPr txBox="1">
            <a:spLocks noGrp="1"/>
          </p:cNvSpPr>
          <p:nvPr>
            <p:ph type="body" idx="4"/>
          </p:nvPr>
        </p:nvSpPr>
        <p:spPr>
          <a:xfrm>
            <a:off x="4572000" y="2280621"/>
            <a:ext cx="4041900" cy="2276400"/>
          </a:xfrm>
          <a:prstGeom prst="rect">
            <a:avLst/>
          </a:prstGeom>
          <a:noFill/>
          <a:ln>
            <a:noFill/>
          </a:ln>
        </p:spPr>
        <p:txBody>
          <a:bodyPr spcFirstLastPara="1" wrap="square" lIns="91425" tIns="45700" rIns="91425" bIns="45700" anchor="t" anchorCtr="0">
            <a:normAutofit/>
          </a:bodyPr>
          <a:lstStyle>
            <a:lvl1pPr marL="457200" lvl="0" indent="-381000" algn="ctr" rtl="0">
              <a:spcBef>
                <a:spcPts val="480"/>
              </a:spcBef>
              <a:spcAft>
                <a:spcPts val="0"/>
              </a:spcAft>
              <a:buClr>
                <a:schemeClr val="dk1"/>
              </a:buClr>
              <a:buSzPts val="2400"/>
              <a:buChar char="•"/>
              <a:defRPr sz="2400">
                <a:solidFill>
                  <a:schemeClr val="dk1"/>
                </a:solidFill>
              </a:defRPr>
            </a:lvl1pPr>
            <a:lvl2pPr marL="914400" lvl="1" indent="-355600" algn="ctr" rtl="0">
              <a:spcBef>
                <a:spcPts val="400"/>
              </a:spcBef>
              <a:spcAft>
                <a:spcPts val="0"/>
              </a:spcAft>
              <a:buClr>
                <a:schemeClr val="dk1"/>
              </a:buClr>
              <a:buSzPts val="2000"/>
              <a:buChar char="–"/>
              <a:defRPr sz="2000">
                <a:solidFill>
                  <a:schemeClr val="dk1"/>
                </a:solidFill>
              </a:defRPr>
            </a:lvl2pPr>
            <a:lvl3pPr marL="1371600" lvl="2" indent="-342900" algn="ctr" rtl="0">
              <a:spcBef>
                <a:spcPts val="360"/>
              </a:spcBef>
              <a:spcAft>
                <a:spcPts val="0"/>
              </a:spcAft>
              <a:buClr>
                <a:schemeClr val="dk1"/>
              </a:buClr>
              <a:buSzPts val="1800"/>
              <a:buChar char="•"/>
              <a:defRPr sz="1800">
                <a:solidFill>
                  <a:schemeClr val="dk1"/>
                </a:solidFill>
              </a:defRPr>
            </a:lvl3pPr>
            <a:lvl4pPr marL="1828800" lvl="3" indent="-330200" algn="ctr" rtl="0">
              <a:spcBef>
                <a:spcPts val="320"/>
              </a:spcBef>
              <a:spcAft>
                <a:spcPts val="0"/>
              </a:spcAft>
              <a:buClr>
                <a:schemeClr val="dk1"/>
              </a:buClr>
              <a:buSzPts val="1600"/>
              <a:buChar char="–"/>
              <a:defRPr sz="1600">
                <a:solidFill>
                  <a:schemeClr val="dk1"/>
                </a:solidFill>
              </a:defRPr>
            </a:lvl4pPr>
            <a:lvl5pPr marL="2286000" lvl="4" indent="-330200" algn="ctr" rtl="0">
              <a:spcBef>
                <a:spcPts val="320"/>
              </a:spcBef>
              <a:spcAft>
                <a:spcPts val="0"/>
              </a:spcAft>
              <a:buClr>
                <a:schemeClr val="dk1"/>
              </a:buClr>
              <a:buSzPts val="1600"/>
              <a:buChar char="»"/>
              <a:defRPr sz="1600">
                <a:solidFill>
                  <a:schemeClr val="dk1"/>
                </a:solidFill>
              </a:defRPr>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258" name="Google Shape;258;p4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59" name="Google Shape;259;p4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0" name="Google Shape;260;p4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1"/>
        <p:cNvGrpSpPr/>
        <p:nvPr/>
      </p:nvGrpSpPr>
      <p:grpSpPr>
        <a:xfrm>
          <a:off x="0" y="0"/>
          <a:ext cx="0" cy="0"/>
          <a:chOff x="0" y="0"/>
          <a:chExt cx="0" cy="0"/>
        </a:xfrm>
      </p:grpSpPr>
      <p:sp>
        <p:nvSpPr>
          <p:cNvPr id="262" name="Google Shape;262;p4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3" name="Google Shape;263;p4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4" name="Google Shape;264;p4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5"/>
        <p:cNvGrpSpPr/>
        <p:nvPr/>
      </p:nvGrpSpPr>
      <p:grpSpPr>
        <a:xfrm>
          <a:off x="0" y="0"/>
          <a:ext cx="0" cy="0"/>
          <a:chOff x="0" y="0"/>
          <a:chExt cx="0" cy="0"/>
        </a:xfrm>
      </p:grpSpPr>
      <p:sp>
        <p:nvSpPr>
          <p:cNvPr id="266" name="Google Shape;266;p47"/>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7" name="Google Shape;267;p47"/>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268" name="Google Shape;268;p4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69" name="Google Shape;269;p4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0" name="Google Shape;270;p4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1"/>
        <p:cNvGrpSpPr/>
        <p:nvPr/>
      </p:nvGrpSpPr>
      <p:grpSpPr>
        <a:xfrm>
          <a:off x="0" y="0"/>
          <a:ext cx="0" cy="0"/>
          <a:chOff x="0" y="0"/>
          <a:chExt cx="0" cy="0"/>
        </a:xfrm>
      </p:grpSpPr>
      <p:sp>
        <p:nvSpPr>
          <p:cNvPr id="272" name="Google Shape;272;p4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73" name="Google Shape;273;p48"/>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74" name="Google Shape;274;p48"/>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275" name="Google Shape;275;p4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6" name="Google Shape;276;p4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77" name="Google Shape;277;p4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8"/>
        <p:cNvGrpSpPr/>
        <p:nvPr/>
      </p:nvGrpSpPr>
      <p:grpSpPr>
        <a:xfrm>
          <a:off x="0" y="0"/>
          <a:ext cx="0" cy="0"/>
          <a:chOff x="0" y="0"/>
          <a:chExt cx="0" cy="0"/>
        </a:xfrm>
      </p:grpSpPr>
      <p:sp>
        <p:nvSpPr>
          <p:cNvPr id="279" name="Google Shape;279;p49"/>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0" name="Google Shape;280;p4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1" name="Google Shape;281;p4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2" name="Google Shape;282;p4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83"/>
        <p:cNvGrpSpPr/>
        <p:nvPr/>
      </p:nvGrpSpPr>
      <p:grpSpPr>
        <a:xfrm>
          <a:off x="0" y="0"/>
          <a:ext cx="0" cy="0"/>
          <a:chOff x="0" y="0"/>
          <a:chExt cx="0" cy="0"/>
        </a:xfrm>
      </p:grpSpPr>
      <p:sp>
        <p:nvSpPr>
          <p:cNvPr id="284" name="Google Shape;284;p50"/>
          <p:cNvSpPr txBox="1">
            <a:spLocks noGrp="1"/>
          </p:cNvSpPr>
          <p:nvPr>
            <p:ph type="title"/>
          </p:nvPr>
        </p:nvSpPr>
        <p:spPr>
          <a:xfrm>
            <a:off x="457201" y="204787"/>
            <a:ext cx="3008400" cy="8715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5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286" name="Google Shape;286;p50"/>
          <p:cNvSpPr txBox="1">
            <a:spLocks noGrp="1"/>
          </p:cNvSpPr>
          <p:nvPr>
            <p:ph type="body" idx="2"/>
          </p:nvPr>
        </p:nvSpPr>
        <p:spPr>
          <a:xfrm>
            <a:off x="457201" y="1076326"/>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87" name="Google Shape;287;p5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8" name="Google Shape;288;p5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89" name="Google Shape;289;p5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0"/>
        <p:cNvGrpSpPr/>
        <p:nvPr/>
      </p:nvGrpSpPr>
      <p:grpSpPr>
        <a:xfrm>
          <a:off x="0" y="0"/>
          <a:ext cx="0" cy="0"/>
          <a:chOff x="0" y="0"/>
          <a:chExt cx="0" cy="0"/>
        </a:xfrm>
      </p:grpSpPr>
      <p:sp>
        <p:nvSpPr>
          <p:cNvPr id="291" name="Google Shape;291;p51"/>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2" name="Google Shape;292;p51"/>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93" name="Google Shape;293;p51"/>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294" name="Google Shape;294;p5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5" name="Google Shape;295;p5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96" name="Google Shape;296;p5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97"/>
        <p:cNvGrpSpPr/>
        <p:nvPr/>
      </p:nvGrpSpPr>
      <p:grpSpPr>
        <a:xfrm>
          <a:off x="0" y="0"/>
          <a:ext cx="0" cy="0"/>
          <a:chOff x="0" y="0"/>
          <a:chExt cx="0" cy="0"/>
        </a:xfrm>
      </p:grpSpPr>
      <p:sp>
        <p:nvSpPr>
          <p:cNvPr id="298" name="Google Shape;298;p52"/>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9" name="Google Shape;299;p52"/>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00" name="Google Shape;300;p5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1" name="Google Shape;301;p5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2" name="Google Shape;302;p5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
        <p:nvSpPr>
          <p:cNvPr id="40" name="Google Shape;40;p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03"/>
        <p:cNvGrpSpPr/>
        <p:nvPr/>
      </p:nvGrpSpPr>
      <p:grpSpPr>
        <a:xfrm>
          <a:off x="0" y="0"/>
          <a:ext cx="0" cy="0"/>
          <a:chOff x="0" y="0"/>
          <a:chExt cx="0" cy="0"/>
        </a:xfrm>
      </p:grpSpPr>
      <p:sp>
        <p:nvSpPr>
          <p:cNvPr id="304" name="Google Shape;304;p53"/>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05" name="Google Shape;305;p53"/>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06" name="Google Shape;306;p5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7" name="Google Shape;307;p5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08" name="Google Shape;308;p5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309" name="Google Shape;309;p53" descr="E:\websites\free-power-point-templates\2012\logos.png"/>
          <p:cNvPicPr preferRelativeResize="0"/>
          <p:nvPr/>
        </p:nvPicPr>
        <p:blipFill rotWithShape="1">
          <a:blip r:embed="rId2">
            <a:alphaModFix/>
          </a:blip>
          <a:srcRect/>
          <a:stretch/>
        </p:blipFill>
        <p:spPr>
          <a:xfrm>
            <a:off x="3808475" y="2326213"/>
            <a:ext cx="1463784" cy="526961"/>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10"/>
        <p:cNvGrpSpPr/>
        <p:nvPr/>
      </p:nvGrpSpPr>
      <p:grpSpPr>
        <a:xfrm>
          <a:off x="0" y="0"/>
          <a:ext cx="0" cy="0"/>
          <a:chOff x="0" y="0"/>
          <a:chExt cx="0" cy="0"/>
        </a:xfrm>
      </p:grpSpPr>
      <p:sp>
        <p:nvSpPr>
          <p:cNvPr id="311" name="Google Shape;311;p54"/>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12" name="Google Shape;312;p54"/>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313" name="Google Shape;313;p5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4" name="Google Shape;314;p5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15" name="Google Shape;315;p5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_HEADER_2">
  <p:cSld name="SECTION_HEADER_2">
    <p:spTree>
      <p:nvGrpSpPr>
        <p:cNvPr id="1" name="Shape 316"/>
        <p:cNvGrpSpPr/>
        <p:nvPr/>
      </p:nvGrpSpPr>
      <p:grpSpPr>
        <a:xfrm>
          <a:off x="0" y="0"/>
          <a:ext cx="0" cy="0"/>
          <a:chOff x="0" y="0"/>
          <a:chExt cx="0" cy="0"/>
        </a:xfrm>
      </p:grpSpPr>
      <p:sp>
        <p:nvSpPr>
          <p:cNvPr id="317" name="Google Shape;317;p55"/>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5"/>
          <p:cNvSpPr txBox="1">
            <a:spLocks noGrp="1"/>
          </p:cNvSpPr>
          <p:nvPr>
            <p:ph type="title"/>
          </p:nvPr>
        </p:nvSpPr>
        <p:spPr>
          <a:xfrm>
            <a:off x="485875" y="1714500"/>
            <a:ext cx="8183700" cy="785700"/>
          </a:xfrm>
          <a:prstGeom prst="rect">
            <a:avLst/>
          </a:prstGeom>
        </p:spPr>
        <p:txBody>
          <a:bodyPr spcFirstLastPara="1" wrap="square" lIns="91425" tIns="45700" rIns="91425" bIns="45700" anchor="b"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19" name="Google Shape;319;p55"/>
          <p:cNvSpPr txBox="1">
            <a:spLocks noGrp="1"/>
          </p:cNvSpPr>
          <p:nvPr>
            <p:ph type="sldNum" idx="12"/>
          </p:nvPr>
        </p:nvSpPr>
        <p:spPr>
          <a:xfrm>
            <a:off x="8497999" y="4688759"/>
            <a:ext cx="548700" cy="3936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20"/>
        <p:cNvGrpSpPr/>
        <p:nvPr/>
      </p:nvGrpSpPr>
      <p:grpSpPr>
        <a:xfrm>
          <a:off x="0" y="0"/>
          <a:ext cx="0" cy="0"/>
          <a:chOff x="0" y="0"/>
          <a:chExt cx="0" cy="0"/>
        </a:xfrm>
      </p:grpSpPr>
      <p:sp>
        <p:nvSpPr>
          <p:cNvPr id="321" name="Google Shape;321;p56"/>
          <p:cNvSpPr txBox="1">
            <a:spLocks noGrp="1"/>
          </p:cNvSpPr>
          <p:nvPr>
            <p:ph type="title"/>
          </p:nvPr>
        </p:nvSpPr>
        <p:spPr>
          <a:xfrm>
            <a:off x="311700" y="445025"/>
            <a:ext cx="8520600" cy="5727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22" name="Google Shape;322;p56"/>
          <p:cNvSpPr txBox="1">
            <a:spLocks noGrp="1"/>
          </p:cNvSpPr>
          <p:nvPr>
            <p:ph type="body" idx="1"/>
          </p:nvPr>
        </p:nvSpPr>
        <p:spPr>
          <a:xfrm>
            <a:off x="311700" y="1152475"/>
            <a:ext cx="8520600" cy="3416400"/>
          </a:xfrm>
          <a:prstGeom prst="rect">
            <a:avLst/>
          </a:prstGeom>
        </p:spPr>
        <p:txBody>
          <a:bodyPr spcFirstLastPara="1" wrap="square" lIns="91425" tIns="45700" rIns="91425" bIns="45700" anchor="t" anchorCtr="0">
            <a:normAutofit/>
          </a:bodyPr>
          <a:lstStyle>
            <a:lvl1pPr marL="457200" lvl="0" indent="-431800" rtl="0">
              <a:spcBef>
                <a:spcPts val="640"/>
              </a:spcBef>
              <a:spcAft>
                <a:spcPts val="0"/>
              </a:spcAft>
              <a:buSzPts val="3200"/>
              <a:buChar char="•"/>
              <a:defRPr/>
            </a:lvl1pPr>
            <a:lvl2pPr marL="914400" lvl="1" indent="-406400" rtl="0">
              <a:spcBef>
                <a:spcPts val="560"/>
              </a:spcBef>
              <a:spcAft>
                <a:spcPts val="0"/>
              </a:spcAft>
              <a:buSzPts val="2800"/>
              <a:buChar char="–"/>
              <a:defRPr/>
            </a:lvl2pPr>
            <a:lvl3pPr marL="1371600" lvl="2" indent="-381000" rtl="0">
              <a:spcBef>
                <a:spcPts val="480"/>
              </a:spcBef>
              <a:spcAft>
                <a:spcPts val="0"/>
              </a:spcAft>
              <a:buSzPts val="2400"/>
              <a:buChar char="•"/>
              <a:defRPr/>
            </a:lvl3pPr>
            <a:lvl4pPr marL="1828800" lvl="3" indent="-355600" rtl="0">
              <a:spcBef>
                <a:spcPts val="400"/>
              </a:spcBef>
              <a:spcAft>
                <a:spcPts val="0"/>
              </a:spcAft>
              <a:buSzPts val="2000"/>
              <a:buChar char="–"/>
              <a:defRPr/>
            </a:lvl4pPr>
            <a:lvl5pPr marL="2286000" lvl="4" indent="-355600" rtl="0">
              <a:spcBef>
                <a:spcPts val="400"/>
              </a:spcBef>
              <a:spcAft>
                <a:spcPts val="0"/>
              </a:spcAft>
              <a:buSzPts val="20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323" name="Google Shape;323;p56"/>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_HEADER_3">
  <p:cSld name="SECTION_HEADER_3">
    <p:spTree>
      <p:nvGrpSpPr>
        <p:cNvPr id="1" name="Shape 324"/>
        <p:cNvGrpSpPr/>
        <p:nvPr/>
      </p:nvGrpSpPr>
      <p:grpSpPr>
        <a:xfrm>
          <a:off x="0" y="0"/>
          <a:ext cx="0" cy="0"/>
          <a:chOff x="0" y="0"/>
          <a:chExt cx="0" cy="0"/>
        </a:xfrm>
      </p:grpSpPr>
      <p:sp>
        <p:nvSpPr>
          <p:cNvPr id="325" name="Google Shape;325;p57"/>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7"/>
          <p:cNvSpPr txBox="1">
            <a:spLocks noGrp="1"/>
          </p:cNvSpPr>
          <p:nvPr>
            <p:ph type="title"/>
          </p:nvPr>
        </p:nvSpPr>
        <p:spPr>
          <a:xfrm>
            <a:off x="430800" y="1889700"/>
            <a:ext cx="8282400" cy="1516500"/>
          </a:xfrm>
          <a:prstGeom prst="rect">
            <a:avLst/>
          </a:prstGeom>
        </p:spPr>
        <p:txBody>
          <a:bodyPr spcFirstLastPara="1" wrap="square" lIns="91425" tIns="45700" rIns="91425" bIns="45700" anchor="ctr" anchorCtr="0">
            <a:norm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27" name="Google Shape;327;p57"/>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28"/>
        <p:cNvGrpSpPr/>
        <p:nvPr/>
      </p:nvGrpSpPr>
      <p:grpSpPr>
        <a:xfrm>
          <a:off x="0" y="0"/>
          <a:ext cx="0" cy="0"/>
          <a:chOff x="0" y="0"/>
          <a:chExt cx="0" cy="0"/>
        </a:xfrm>
      </p:grpSpPr>
      <p:cxnSp>
        <p:nvCxnSpPr>
          <p:cNvPr id="329" name="Google Shape;329;p58"/>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330" name="Google Shape;330;p58"/>
          <p:cNvSpPr txBox="1">
            <a:spLocks noGrp="1"/>
          </p:cNvSpPr>
          <p:nvPr>
            <p:ph type="title"/>
          </p:nvPr>
        </p:nvSpPr>
        <p:spPr>
          <a:xfrm>
            <a:off x="311700" y="372500"/>
            <a:ext cx="8520600" cy="733500"/>
          </a:xfrm>
          <a:prstGeom prst="rect">
            <a:avLst/>
          </a:prstGeom>
        </p:spPr>
        <p:txBody>
          <a:bodyPr spcFirstLastPara="1" wrap="square" lIns="91425" tIns="45700" rIns="91425" bIns="45700" anchor="ctr" anchorCtr="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31" name="Google Shape;331;p58"/>
          <p:cNvSpPr txBox="1">
            <a:spLocks noGrp="1"/>
          </p:cNvSpPr>
          <p:nvPr>
            <p:ph type="body" idx="1"/>
          </p:nvPr>
        </p:nvSpPr>
        <p:spPr>
          <a:xfrm>
            <a:off x="311700" y="1468825"/>
            <a:ext cx="3999900" cy="3099900"/>
          </a:xfrm>
          <a:prstGeom prst="rect">
            <a:avLst/>
          </a:prstGeom>
        </p:spPr>
        <p:txBody>
          <a:bodyPr spcFirstLastPara="1" wrap="square" lIns="91425" tIns="45700" rIns="91425" bIns="45700" anchor="t" anchorCtr="0">
            <a:normAutofit/>
          </a:bodyPr>
          <a:lstStyle>
            <a:lvl1pPr marL="457200" lvl="0" indent="-317500" rtl="0">
              <a:spcBef>
                <a:spcPts val="640"/>
              </a:spcBef>
              <a:spcAft>
                <a:spcPts val="0"/>
              </a:spcAft>
              <a:buSzPts val="1400"/>
              <a:buChar char="•"/>
              <a:defRPr sz="1400"/>
            </a:lvl1pPr>
            <a:lvl2pPr marL="914400" lvl="1" indent="-304800" rtl="0">
              <a:spcBef>
                <a:spcPts val="560"/>
              </a:spcBef>
              <a:spcAft>
                <a:spcPts val="0"/>
              </a:spcAft>
              <a:buSzPts val="1200"/>
              <a:buChar char="–"/>
              <a:defRPr sz="1200"/>
            </a:lvl2pPr>
            <a:lvl3pPr marL="1371600" lvl="2" indent="-304800" rtl="0">
              <a:spcBef>
                <a:spcPts val="48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332" name="Google Shape;332;p58"/>
          <p:cNvSpPr txBox="1">
            <a:spLocks noGrp="1"/>
          </p:cNvSpPr>
          <p:nvPr>
            <p:ph type="body" idx="2"/>
          </p:nvPr>
        </p:nvSpPr>
        <p:spPr>
          <a:xfrm>
            <a:off x="4832400" y="1468825"/>
            <a:ext cx="3999900" cy="3099900"/>
          </a:xfrm>
          <a:prstGeom prst="rect">
            <a:avLst/>
          </a:prstGeom>
        </p:spPr>
        <p:txBody>
          <a:bodyPr spcFirstLastPara="1" wrap="square" lIns="91425" tIns="45700" rIns="91425" bIns="45700" anchor="t" anchorCtr="0">
            <a:normAutofit/>
          </a:bodyPr>
          <a:lstStyle>
            <a:lvl1pPr marL="457200" lvl="0" indent="-317500" rtl="0">
              <a:spcBef>
                <a:spcPts val="640"/>
              </a:spcBef>
              <a:spcAft>
                <a:spcPts val="0"/>
              </a:spcAft>
              <a:buSzPts val="1400"/>
              <a:buChar char="•"/>
              <a:defRPr sz="1400"/>
            </a:lvl1pPr>
            <a:lvl2pPr marL="914400" lvl="1" indent="-304800" rtl="0">
              <a:spcBef>
                <a:spcPts val="560"/>
              </a:spcBef>
              <a:spcAft>
                <a:spcPts val="0"/>
              </a:spcAft>
              <a:buSzPts val="1200"/>
              <a:buChar char="–"/>
              <a:defRPr sz="1200"/>
            </a:lvl2pPr>
            <a:lvl3pPr marL="1371600" lvl="2" indent="-304800" rtl="0">
              <a:spcBef>
                <a:spcPts val="48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333" name="Google Shape;333;p58"/>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39"/>
        <p:cNvGrpSpPr/>
        <p:nvPr/>
      </p:nvGrpSpPr>
      <p:grpSpPr>
        <a:xfrm>
          <a:off x="0" y="0"/>
          <a:ext cx="0" cy="0"/>
          <a:chOff x="0" y="0"/>
          <a:chExt cx="0" cy="0"/>
        </a:xfrm>
      </p:grpSpPr>
      <p:sp>
        <p:nvSpPr>
          <p:cNvPr id="340" name="Google Shape;340;p60"/>
          <p:cNvSpPr txBox="1">
            <a:spLocks noGrp="1"/>
          </p:cNvSpPr>
          <p:nvPr>
            <p:ph type="ctrTitle"/>
          </p:nvPr>
        </p:nvSpPr>
        <p:spPr>
          <a:xfrm>
            <a:off x="154495" y="1502790"/>
            <a:ext cx="6398700" cy="13743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lvl1pPr lvl="0" algn="l" rtl="0">
              <a:spcBef>
                <a:spcPts val="0"/>
              </a:spcBef>
              <a:spcAft>
                <a:spcPts val="0"/>
              </a:spcAft>
              <a:buClr>
                <a:srgbClr val="003296"/>
              </a:buClr>
              <a:buSzPts val="4000"/>
              <a:buFont typeface="Calibri"/>
              <a:buNone/>
              <a:defRPr sz="4000">
                <a:solidFill>
                  <a:srgbClr val="003296"/>
                </a:solidFill>
              </a:defRPr>
            </a:lvl1pPr>
            <a:lvl2pPr lvl="1" rtl="0">
              <a:spcBef>
                <a:spcPts val="0"/>
              </a:spcBef>
              <a:spcAft>
                <a:spcPts val="0"/>
              </a:spcAft>
              <a:buSzPts val="1800"/>
              <a:buNone/>
              <a:defRPr sz="2200"/>
            </a:lvl2pPr>
            <a:lvl3pPr lvl="2" rtl="0">
              <a:spcBef>
                <a:spcPts val="0"/>
              </a:spcBef>
              <a:spcAft>
                <a:spcPts val="0"/>
              </a:spcAft>
              <a:buSzPts val="1800"/>
              <a:buNone/>
              <a:defRPr sz="2200"/>
            </a:lvl3pPr>
            <a:lvl4pPr lvl="3" rtl="0">
              <a:spcBef>
                <a:spcPts val="0"/>
              </a:spcBef>
              <a:spcAft>
                <a:spcPts val="0"/>
              </a:spcAft>
              <a:buSzPts val="1800"/>
              <a:buNone/>
              <a:defRPr sz="2200"/>
            </a:lvl4pPr>
            <a:lvl5pPr lvl="4" rtl="0">
              <a:spcBef>
                <a:spcPts val="0"/>
              </a:spcBef>
              <a:spcAft>
                <a:spcPts val="0"/>
              </a:spcAft>
              <a:buSzPts val="1800"/>
              <a:buNone/>
              <a:defRPr sz="2200"/>
            </a:lvl5pPr>
            <a:lvl6pPr lvl="5" rtl="0">
              <a:spcBef>
                <a:spcPts val="0"/>
              </a:spcBef>
              <a:spcAft>
                <a:spcPts val="0"/>
              </a:spcAft>
              <a:buSzPts val="1800"/>
              <a:buNone/>
              <a:defRPr sz="2200"/>
            </a:lvl6pPr>
            <a:lvl7pPr lvl="6" rtl="0">
              <a:spcBef>
                <a:spcPts val="0"/>
              </a:spcBef>
              <a:spcAft>
                <a:spcPts val="0"/>
              </a:spcAft>
              <a:buSzPts val="1800"/>
              <a:buNone/>
              <a:defRPr sz="2200"/>
            </a:lvl7pPr>
            <a:lvl8pPr lvl="7" rtl="0">
              <a:spcBef>
                <a:spcPts val="0"/>
              </a:spcBef>
              <a:spcAft>
                <a:spcPts val="0"/>
              </a:spcAft>
              <a:buSzPts val="1800"/>
              <a:buNone/>
              <a:defRPr sz="2200"/>
            </a:lvl8pPr>
            <a:lvl9pPr lvl="8" rtl="0">
              <a:spcBef>
                <a:spcPts val="0"/>
              </a:spcBef>
              <a:spcAft>
                <a:spcPts val="0"/>
              </a:spcAft>
              <a:buSzPts val="1800"/>
              <a:buNone/>
              <a:defRPr sz="2200"/>
            </a:lvl9pPr>
          </a:lstStyle>
          <a:p>
            <a:endParaRPr/>
          </a:p>
        </p:txBody>
      </p:sp>
      <p:sp>
        <p:nvSpPr>
          <p:cNvPr id="341" name="Google Shape;341;p60"/>
          <p:cNvSpPr txBox="1">
            <a:spLocks noGrp="1"/>
          </p:cNvSpPr>
          <p:nvPr>
            <p:ph type="subTitle" idx="1"/>
          </p:nvPr>
        </p:nvSpPr>
        <p:spPr>
          <a:xfrm>
            <a:off x="223045" y="2603915"/>
            <a:ext cx="6398700" cy="610800"/>
          </a:xfrm>
          <a:prstGeom prst="rect">
            <a:avLst/>
          </a:prstGeom>
          <a:noFill/>
          <a:ln>
            <a:noFill/>
          </a:ln>
        </p:spPr>
        <p:txBody>
          <a:bodyPr spcFirstLastPara="1" wrap="square" lIns="91425" tIns="45700" rIns="91425" bIns="45700" anchor="t" anchorCtr="0">
            <a:normAutofit/>
          </a:bodyPr>
          <a:lstStyle>
            <a:lvl1pPr lvl="0" algn="l" rtl="0">
              <a:spcBef>
                <a:spcPts val="560"/>
              </a:spcBef>
              <a:spcAft>
                <a:spcPts val="0"/>
              </a:spcAft>
              <a:buClr>
                <a:schemeClr val="dk1"/>
              </a:buClr>
              <a:buSzPts val="2800"/>
              <a:buNone/>
              <a:defRPr sz="2800" b="0" i="0">
                <a:solidFill>
                  <a:schemeClr val="dk1"/>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342" name="Google Shape;342;p6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3"/>
        <p:cNvGrpSpPr/>
        <p:nvPr/>
      </p:nvGrpSpPr>
      <p:grpSpPr>
        <a:xfrm>
          <a:off x="0" y="0"/>
          <a:ext cx="0" cy="0"/>
          <a:chOff x="0" y="0"/>
          <a:chExt cx="0" cy="0"/>
        </a:xfrm>
      </p:grpSpPr>
      <p:sp>
        <p:nvSpPr>
          <p:cNvPr id="344" name="Google Shape;344;p61"/>
          <p:cNvSpPr txBox="1">
            <a:spLocks noGrp="1"/>
          </p:cNvSpPr>
          <p:nvPr>
            <p:ph type="title"/>
          </p:nvPr>
        </p:nvSpPr>
        <p:spPr>
          <a:xfrm>
            <a:off x="440730" y="510080"/>
            <a:ext cx="8246100" cy="1042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003296"/>
              </a:buClr>
              <a:buSzPts val="3600"/>
              <a:buFont typeface="Calibri"/>
              <a:buNone/>
              <a:defRPr sz="3600">
                <a:solidFill>
                  <a:srgbClr val="00329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5" name="Google Shape;345;p61"/>
          <p:cNvSpPr txBox="1">
            <a:spLocks noGrp="1"/>
          </p:cNvSpPr>
          <p:nvPr>
            <p:ph type="body" idx="1"/>
          </p:nvPr>
        </p:nvSpPr>
        <p:spPr>
          <a:xfrm>
            <a:off x="448966" y="1502815"/>
            <a:ext cx="8246100" cy="33594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solidFill>
                  <a:schemeClr val="dk1"/>
                </a:solidFill>
                <a:latin typeface="Arial"/>
                <a:ea typeface="Arial"/>
                <a:cs typeface="Arial"/>
                <a:sym typeface="Arial"/>
              </a:defRPr>
            </a:lvl1pPr>
            <a:lvl2pPr marL="914400" lvl="1" indent="-406400" algn="l" rtl="0">
              <a:spcBef>
                <a:spcPts val="560"/>
              </a:spcBef>
              <a:spcAft>
                <a:spcPts val="0"/>
              </a:spcAft>
              <a:buClr>
                <a:schemeClr val="dk1"/>
              </a:buClr>
              <a:buSzPts val="2800"/>
              <a:buChar char="–"/>
              <a:defRPr>
                <a:solidFill>
                  <a:schemeClr val="dk1"/>
                </a:solidFill>
                <a:latin typeface="Arial"/>
                <a:ea typeface="Arial"/>
                <a:cs typeface="Arial"/>
                <a:sym typeface="Arial"/>
              </a:defRPr>
            </a:lvl2pPr>
            <a:lvl3pPr marL="1371600" lvl="2" indent="-381000" algn="l" rtl="0">
              <a:spcBef>
                <a:spcPts val="480"/>
              </a:spcBef>
              <a:spcAft>
                <a:spcPts val="0"/>
              </a:spcAft>
              <a:buClr>
                <a:schemeClr val="dk1"/>
              </a:buClr>
              <a:buSzPts val="2400"/>
              <a:buChar char="•"/>
              <a:defRPr>
                <a:solidFill>
                  <a:schemeClr val="dk1"/>
                </a:solidFill>
                <a:latin typeface="Arial"/>
                <a:ea typeface="Arial"/>
                <a:cs typeface="Arial"/>
                <a:sym typeface="Arial"/>
              </a:defRPr>
            </a:lvl3pPr>
            <a:lvl4pPr marL="1828800" lvl="3" indent="-355600" algn="l" rtl="0">
              <a:spcBef>
                <a:spcPts val="400"/>
              </a:spcBef>
              <a:spcAft>
                <a:spcPts val="0"/>
              </a:spcAft>
              <a:buClr>
                <a:schemeClr val="dk1"/>
              </a:buClr>
              <a:buSzPts val="2000"/>
              <a:buChar char="–"/>
              <a:defRPr>
                <a:solidFill>
                  <a:schemeClr val="dk1"/>
                </a:solidFill>
                <a:latin typeface="Arial"/>
                <a:ea typeface="Arial"/>
                <a:cs typeface="Arial"/>
                <a:sym typeface="Arial"/>
              </a:defRPr>
            </a:lvl4pPr>
            <a:lvl5pPr marL="2286000" lvl="4" indent="-355600" algn="l" rtl="0">
              <a:spcBef>
                <a:spcPts val="400"/>
              </a:spcBef>
              <a:spcAft>
                <a:spcPts val="0"/>
              </a:spcAft>
              <a:buClr>
                <a:schemeClr val="dk1"/>
              </a:buClr>
              <a:buSzPts val="2000"/>
              <a:buChar char="»"/>
              <a:defRPr>
                <a:solidFill>
                  <a:schemeClr val="dk1"/>
                </a:solidFill>
                <a:latin typeface="Arial"/>
                <a:ea typeface="Arial"/>
                <a:cs typeface="Arial"/>
                <a:sym typeface="Arial"/>
              </a:defRPr>
            </a:lvl5pPr>
            <a:lvl6pPr marL="2743200" lvl="5" indent="-342900" algn="l" rtl="0">
              <a:spcBef>
                <a:spcPts val="360"/>
              </a:spcBef>
              <a:spcAft>
                <a:spcPts val="0"/>
              </a:spcAft>
              <a:buClr>
                <a:schemeClr val="dk1"/>
              </a:buClr>
              <a:buSzPts val="1800"/>
              <a:buChar char="•"/>
              <a:defRPr>
                <a:latin typeface="Arial"/>
                <a:ea typeface="Arial"/>
                <a:cs typeface="Arial"/>
                <a:sym typeface="Arial"/>
              </a:defRPr>
            </a:lvl6pPr>
            <a:lvl7pPr marL="3200400" lvl="6" indent="-342900" algn="l" rtl="0">
              <a:spcBef>
                <a:spcPts val="360"/>
              </a:spcBef>
              <a:spcAft>
                <a:spcPts val="0"/>
              </a:spcAft>
              <a:buClr>
                <a:schemeClr val="dk1"/>
              </a:buClr>
              <a:buSzPts val="1800"/>
              <a:buChar char="•"/>
              <a:defRPr>
                <a:latin typeface="Arial"/>
                <a:ea typeface="Arial"/>
                <a:cs typeface="Arial"/>
                <a:sym typeface="Arial"/>
              </a:defRPr>
            </a:lvl7pPr>
            <a:lvl8pPr marL="3657600" lvl="7" indent="-342900" algn="l" rtl="0">
              <a:spcBef>
                <a:spcPts val="360"/>
              </a:spcBef>
              <a:spcAft>
                <a:spcPts val="0"/>
              </a:spcAft>
              <a:buClr>
                <a:schemeClr val="dk1"/>
              </a:buClr>
              <a:buSzPts val="1800"/>
              <a:buChar char="•"/>
              <a:defRPr>
                <a:latin typeface="Arial"/>
                <a:ea typeface="Arial"/>
                <a:cs typeface="Arial"/>
                <a:sym typeface="Arial"/>
              </a:defRPr>
            </a:lvl8pPr>
            <a:lvl9pPr marL="4114800" lvl="8" indent="-342900" algn="l" rtl="0">
              <a:spcBef>
                <a:spcPts val="360"/>
              </a:spcBef>
              <a:spcAft>
                <a:spcPts val="0"/>
              </a:spcAft>
              <a:buClr>
                <a:schemeClr val="dk1"/>
              </a:buClr>
              <a:buSzPts val="1800"/>
              <a:buChar char="•"/>
              <a:defRPr>
                <a:latin typeface="Arial"/>
                <a:ea typeface="Arial"/>
                <a:cs typeface="Arial"/>
                <a:sym typeface="Arial"/>
              </a:defRPr>
            </a:lvl9pPr>
          </a:lstStyle>
          <a:p>
            <a:endParaRPr/>
          </a:p>
        </p:txBody>
      </p:sp>
      <p:sp>
        <p:nvSpPr>
          <p:cNvPr id="346" name="Google Shape;346;p6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347"/>
        <p:cNvGrpSpPr/>
        <p:nvPr/>
      </p:nvGrpSpPr>
      <p:grpSpPr>
        <a:xfrm>
          <a:off x="0" y="0"/>
          <a:ext cx="0" cy="0"/>
          <a:chOff x="0" y="0"/>
          <a:chExt cx="0" cy="0"/>
        </a:xfrm>
      </p:grpSpPr>
      <p:sp>
        <p:nvSpPr>
          <p:cNvPr id="348" name="Google Shape;348;p62"/>
          <p:cNvSpPr txBox="1">
            <a:spLocks noGrp="1"/>
          </p:cNvSpPr>
          <p:nvPr>
            <p:ph type="title"/>
          </p:nvPr>
        </p:nvSpPr>
        <p:spPr>
          <a:xfrm>
            <a:off x="457200" y="503687"/>
            <a:ext cx="6252600" cy="7635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003296"/>
              </a:buClr>
              <a:buSzPts val="3600"/>
              <a:buFont typeface="Calibri"/>
              <a:buNone/>
              <a:defRPr sz="3600">
                <a:solidFill>
                  <a:srgbClr val="00329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49" name="Google Shape;349;p62"/>
          <p:cNvSpPr txBox="1">
            <a:spLocks noGrp="1"/>
          </p:cNvSpPr>
          <p:nvPr>
            <p:ph type="body" idx="1"/>
          </p:nvPr>
        </p:nvSpPr>
        <p:spPr>
          <a:xfrm>
            <a:off x="457200" y="1267213"/>
            <a:ext cx="6252600" cy="35112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solidFill>
                  <a:schemeClr val="dk1"/>
                </a:solidFill>
              </a:defRPr>
            </a:lvl1pPr>
            <a:lvl2pPr marL="914400" lvl="1" indent="-406400" algn="l" rtl="0">
              <a:spcBef>
                <a:spcPts val="560"/>
              </a:spcBef>
              <a:spcAft>
                <a:spcPts val="0"/>
              </a:spcAft>
              <a:buClr>
                <a:schemeClr val="dk1"/>
              </a:buClr>
              <a:buSzPts val="2800"/>
              <a:buChar char="–"/>
              <a:defRPr>
                <a:solidFill>
                  <a:schemeClr val="dk1"/>
                </a:solidFill>
              </a:defRPr>
            </a:lvl2pPr>
            <a:lvl3pPr marL="1371600" lvl="2" indent="-381000" algn="l" rtl="0">
              <a:spcBef>
                <a:spcPts val="480"/>
              </a:spcBef>
              <a:spcAft>
                <a:spcPts val="0"/>
              </a:spcAft>
              <a:buClr>
                <a:schemeClr val="dk1"/>
              </a:buClr>
              <a:buSzPts val="2400"/>
              <a:buChar char="•"/>
              <a:defRPr>
                <a:solidFill>
                  <a:schemeClr val="dk1"/>
                </a:solidFill>
              </a:defRPr>
            </a:lvl3pPr>
            <a:lvl4pPr marL="1828800" lvl="3" indent="-355600" algn="l" rtl="0">
              <a:spcBef>
                <a:spcPts val="400"/>
              </a:spcBef>
              <a:spcAft>
                <a:spcPts val="0"/>
              </a:spcAft>
              <a:buClr>
                <a:schemeClr val="dk1"/>
              </a:buClr>
              <a:buSzPts val="2000"/>
              <a:buChar char="–"/>
              <a:defRPr>
                <a:solidFill>
                  <a:schemeClr val="dk1"/>
                </a:solidFill>
              </a:defRPr>
            </a:lvl4pPr>
            <a:lvl5pPr marL="2286000" lvl="4" indent="-355600" algn="l" rtl="0">
              <a:spcBef>
                <a:spcPts val="400"/>
              </a:spcBef>
              <a:spcAft>
                <a:spcPts val="0"/>
              </a:spcAft>
              <a:buClr>
                <a:schemeClr val="dk1"/>
              </a:buClr>
              <a:buSzPts val="2000"/>
              <a:buChar char="»"/>
              <a:defRPr>
                <a:solidFill>
                  <a:schemeClr val="dk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50" name="Google Shape;350;p6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1"/>
        <p:cNvGrpSpPr/>
        <p:nvPr/>
      </p:nvGrpSpPr>
      <p:grpSpPr>
        <a:xfrm>
          <a:off x="0" y="0"/>
          <a:ext cx="0" cy="0"/>
          <a:chOff x="0" y="0"/>
          <a:chExt cx="0" cy="0"/>
        </a:xfrm>
      </p:grpSpPr>
      <p:sp>
        <p:nvSpPr>
          <p:cNvPr id="352" name="Google Shape;352;p6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3" name="Google Shape;353;p6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54" name="Google Shape;354;p6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7"/>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46" name="Google Shape;46;p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5"/>
        <p:cNvGrpSpPr/>
        <p:nvPr/>
      </p:nvGrpSpPr>
      <p:grpSpPr>
        <a:xfrm>
          <a:off x="0" y="0"/>
          <a:ext cx="0" cy="0"/>
          <a:chOff x="0" y="0"/>
          <a:chExt cx="0" cy="0"/>
        </a:xfrm>
      </p:grpSpPr>
      <p:sp>
        <p:nvSpPr>
          <p:cNvPr id="356" name="Google Shape;356;p64"/>
          <p:cNvSpPr txBox="1">
            <a:spLocks noGrp="1"/>
          </p:cNvSpPr>
          <p:nvPr>
            <p:ph type="title"/>
          </p:nvPr>
        </p:nvSpPr>
        <p:spPr>
          <a:xfrm>
            <a:off x="457200" y="663179"/>
            <a:ext cx="8229600" cy="8574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1155CC"/>
              </a:buClr>
              <a:buSzPts val="1800"/>
              <a:buNone/>
              <a:defRPr>
                <a:solidFill>
                  <a:srgbClr val="1155C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57" name="Google Shape;357;p64"/>
          <p:cNvSpPr txBox="1">
            <a:spLocks noGrp="1"/>
          </p:cNvSpPr>
          <p:nvPr>
            <p:ph type="body" idx="1"/>
          </p:nvPr>
        </p:nvSpPr>
        <p:spPr>
          <a:xfrm>
            <a:off x="457200" y="15049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atin typeface="Arial"/>
                <a:ea typeface="Arial"/>
                <a:cs typeface="Arial"/>
                <a:sym typeface="Arial"/>
              </a:defRPr>
            </a:lvl1pPr>
            <a:lvl2pPr marL="914400" lvl="1" indent="-381000" algn="l" rtl="0">
              <a:spcBef>
                <a:spcPts val="480"/>
              </a:spcBef>
              <a:spcAft>
                <a:spcPts val="0"/>
              </a:spcAft>
              <a:buClr>
                <a:schemeClr val="dk1"/>
              </a:buClr>
              <a:buSzPts val="2400"/>
              <a:buChar char="–"/>
              <a:defRPr sz="2400">
                <a:latin typeface="Arial"/>
                <a:ea typeface="Arial"/>
                <a:cs typeface="Arial"/>
                <a:sym typeface="Arial"/>
              </a:defRPr>
            </a:lvl2pPr>
            <a:lvl3pPr marL="1371600" lvl="2" indent="-355600" algn="l" rtl="0">
              <a:spcBef>
                <a:spcPts val="400"/>
              </a:spcBef>
              <a:spcAft>
                <a:spcPts val="0"/>
              </a:spcAft>
              <a:buClr>
                <a:schemeClr val="dk1"/>
              </a:buClr>
              <a:buSzPts val="2000"/>
              <a:buChar char="•"/>
              <a:defRPr sz="2000">
                <a:latin typeface="Arial"/>
                <a:ea typeface="Arial"/>
                <a:cs typeface="Arial"/>
                <a:sym typeface="Arial"/>
              </a:defRPr>
            </a:lvl3pPr>
            <a:lvl4pPr marL="1828800" lvl="3" indent="-342900" algn="l" rtl="0">
              <a:spcBef>
                <a:spcPts val="360"/>
              </a:spcBef>
              <a:spcAft>
                <a:spcPts val="0"/>
              </a:spcAft>
              <a:buClr>
                <a:schemeClr val="dk1"/>
              </a:buClr>
              <a:buSzPts val="1800"/>
              <a:buChar char="–"/>
              <a:defRPr sz="1800">
                <a:latin typeface="Arial"/>
                <a:ea typeface="Arial"/>
                <a:cs typeface="Arial"/>
                <a:sym typeface="Arial"/>
              </a:defRPr>
            </a:lvl4pPr>
            <a:lvl5pPr marL="2286000" lvl="4" indent="-342900" algn="l" rtl="0">
              <a:spcBef>
                <a:spcPts val="360"/>
              </a:spcBef>
              <a:spcAft>
                <a:spcPts val="0"/>
              </a:spcAft>
              <a:buClr>
                <a:schemeClr val="dk1"/>
              </a:buClr>
              <a:buSzPts val="1800"/>
              <a:buChar char="»"/>
              <a:defRPr sz="1800">
                <a:latin typeface="Arial"/>
                <a:ea typeface="Arial"/>
                <a:cs typeface="Arial"/>
                <a:sym typeface="Arial"/>
              </a:defRPr>
            </a:lvl5pPr>
            <a:lvl6pPr marL="2743200" lvl="5" indent="-342900" algn="l" rtl="0">
              <a:spcBef>
                <a:spcPts val="360"/>
              </a:spcBef>
              <a:spcAft>
                <a:spcPts val="0"/>
              </a:spcAft>
              <a:buClr>
                <a:schemeClr val="dk1"/>
              </a:buClr>
              <a:buSzPts val="1800"/>
              <a:buChar char="•"/>
              <a:defRPr sz="1800">
                <a:latin typeface="Arial"/>
                <a:ea typeface="Arial"/>
                <a:cs typeface="Arial"/>
                <a:sym typeface="Arial"/>
              </a:defRPr>
            </a:lvl6pPr>
            <a:lvl7pPr marL="3200400" lvl="6" indent="-342900" algn="l" rtl="0">
              <a:spcBef>
                <a:spcPts val="360"/>
              </a:spcBef>
              <a:spcAft>
                <a:spcPts val="0"/>
              </a:spcAft>
              <a:buClr>
                <a:schemeClr val="dk1"/>
              </a:buClr>
              <a:buSzPts val="1800"/>
              <a:buChar char="•"/>
              <a:defRPr sz="1800">
                <a:latin typeface="Arial"/>
                <a:ea typeface="Arial"/>
                <a:cs typeface="Arial"/>
                <a:sym typeface="Arial"/>
              </a:defRPr>
            </a:lvl7pPr>
            <a:lvl8pPr marL="3657600" lvl="7" indent="-342900" algn="l" rtl="0">
              <a:spcBef>
                <a:spcPts val="360"/>
              </a:spcBef>
              <a:spcAft>
                <a:spcPts val="0"/>
              </a:spcAft>
              <a:buClr>
                <a:schemeClr val="dk1"/>
              </a:buClr>
              <a:buSzPts val="1800"/>
              <a:buChar char="•"/>
              <a:defRPr sz="1800">
                <a:latin typeface="Arial"/>
                <a:ea typeface="Arial"/>
                <a:cs typeface="Arial"/>
                <a:sym typeface="Arial"/>
              </a:defRPr>
            </a:lvl8pPr>
            <a:lvl9pPr marL="4114800" lvl="8" indent="-342900" algn="l" rtl="0">
              <a:spcBef>
                <a:spcPts val="360"/>
              </a:spcBef>
              <a:spcAft>
                <a:spcPts val="0"/>
              </a:spcAft>
              <a:buClr>
                <a:schemeClr val="dk1"/>
              </a:buClr>
              <a:buSzPts val="1800"/>
              <a:buChar char="•"/>
              <a:defRPr sz="1800">
                <a:latin typeface="Arial"/>
                <a:ea typeface="Arial"/>
                <a:cs typeface="Arial"/>
                <a:sym typeface="Arial"/>
              </a:defRPr>
            </a:lvl9pPr>
          </a:lstStyle>
          <a:p>
            <a:endParaRPr/>
          </a:p>
        </p:txBody>
      </p:sp>
      <p:sp>
        <p:nvSpPr>
          <p:cNvPr id="358" name="Google Shape;358;p64"/>
          <p:cNvSpPr txBox="1">
            <a:spLocks noGrp="1"/>
          </p:cNvSpPr>
          <p:nvPr>
            <p:ph type="body" idx="2"/>
          </p:nvPr>
        </p:nvSpPr>
        <p:spPr>
          <a:xfrm>
            <a:off x="4648200" y="15049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atin typeface="Arial"/>
                <a:ea typeface="Arial"/>
                <a:cs typeface="Arial"/>
                <a:sym typeface="Arial"/>
              </a:defRPr>
            </a:lvl1pPr>
            <a:lvl2pPr marL="914400" lvl="1" indent="-381000" algn="l" rtl="0">
              <a:spcBef>
                <a:spcPts val="480"/>
              </a:spcBef>
              <a:spcAft>
                <a:spcPts val="0"/>
              </a:spcAft>
              <a:buClr>
                <a:schemeClr val="dk1"/>
              </a:buClr>
              <a:buSzPts val="2400"/>
              <a:buChar char="–"/>
              <a:defRPr sz="2400">
                <a:latin typeface="Arial"/>
                <a:ea typeface="Arial"/>
                <a:cs typeface="Arial"/>
                <a:sym typeface="Arial"/>
              </a:defRPr>
            </a:lvl2pPr>
            <a:lvl3pPr marL="1371600" lvl="2" indent="-355600" algn="l" rtl="0">
              <a:spcBef>
                <a:spcPts val="400"/>
              </a:spcBef>
              <a:spcAft>
                <a:spcPts val="0"/>
              </a:spcAft>
              <a:buClr>
                <a:schemeClr val="dk1"/>
              </a:buClr>
              <a:buSzPts val="2000"/>
              <a:buChar char="•"/>
              <a:defRPr sz="2000">
                <a:latin typeface="Arial"/>
                <a:ea typeface="Arial"/>
                <a:cs typeface="Arial"/>
                <a:sym typeface="Arial"/>
              </a:defRPr>
            </a:lvl3pPr>
            <a:lvl4pPr marL="1828800" lvl="3" indent="-342900" algn="l" rtl="0">
              <a:spcBef>
                <a:spcPts val="360"/>
              </a:spcBef>
              <a:spcAft>
                <a:spcPts val="0"/>
              </a:spcAft>
              <a:buClr>
                <a:schemeClr val="dk1"/>
              </a:buClr>
              <a:buSzPts val="1800"/>
              <a:buChar char="–"/>
              <a:defRPr sz="1800">
                <a:latin typeface="Arial"/>
                <a:ea typeface="Arial"/>
                <a:cs typeface="Arial"/>
                <a:sym typeface="Arial"/>
              </a:defRPr>
            </a:lvl4pPr>
            <a:lvl5pPr marL="2286000" lvl="4" indent="-342900" algn="l" rtl="0">
              <a:spcBef>
                <a:spcPts val="360"/>
              </a:spcBef>
              <a:spcAft>
                <a:spcPts val="0"/>
              </a:spcAft>
              <a:buClr>
                <a:schemeClr val="dk1"/>
              </a:buClr>
              <a:buSzPts val="1800"/>
              <a:buChar char="»"/>
              <a:defRPr sz="1800">
                <a:latin typeface="Arial"/>
                <a:ea typeface="Arial"/>
                <a:cs typeface="Arial"/>
                <a:sym typeface="Arial"/>
              </a:defRPr>
            </a:lvl5pPr>
            <a:lvl6pPr marL="2743200" lvl="5" indent="-342900" algn="l" rtl="0">
              <a:spcBef>
                <a:spcPts val="360"/>
              </a:spcBef>
              <a:spcAft>
                <a:spcPts val="0"/>
              </a:spcAft>
              <a:buClr>
                <a:schemeClr val="dk1"/>
              </a:buClr>
              <a:buSzPts val="1800"/>
              <a:buChar char="•"/>
              <a:defRPr sz="1800">
                <a:latin typeface="Arial"/>
                <a:ea typeface="Arial"/>
                <a:cs typeface="Arial"/>
                <a:sym typeface="Arial"/>
              </a:defRPr>
            </a:lvl6pPr>
            <a:lvl7pPr marL="3200400" lvl="6" indent="-342900" algn="l" rtl="0">
              <a:spcBef>
                <a:spcPts val="360"/>
              </a:spcBef>
              <a:spcAft>
                <a:spcPts val="0"/>
              </a:spcAft>
              <a:buClr>
                <a:schemeClr val="dk1"/>
              </a:buClr>
              <a:buSzPts val="1800"/>
              <a:buChar char="•"/>
              <a:defRPr sz="1800">
                <a:latin typeface="Arial"/>
                <a:ea typeface="Arial"/>
                <a:cs typeface="Arial"/>
                <a:sym typeface="Arial"/>
              </a:defRPr>
            </a:lvl7pPr>
            <a:lvl8pPr marL="3657600" lvl="7" indent="-342900" algn="l" rtl="0">
              <a:spcBef>
                <a:spcPts val="360"/>
              </a:spcBef>
              <a:spcAft>
                <a:spcPts val="0"/>
              </a:spcAft>
              <a:buClr>
                <a:schemeClr val="dk1"/>
              </a:buClr>
              <a:buSzPts val="1800"/>
              <a:buChar char="•"/>
              <a:defRPr sz="1800">
                <a:latin typeface="Arial"/>
                <a:ea typeface="Arial"/>
                <a:cs typeface="Arial"/>
                <a:sym typeface="Arial"/>
              </a:defRPr>
            </a:lvl8pPr>
            <a:lvl9pPr marL="4114800" lvl="8" indent="-342900" algn="l" rtl="0">
              <a:spcBef>
                <a:spcPts val="360"/>
              </a:spcBef>
              <a:spcAft>
                <a:spcPts val="0"/>
              </a:spcAft>
              <a:buClr>
                <a:schemeClr val="dk1"/>
              </a:buClr>
              <a:buSzPts val="1800"/>
              <a:buChar char="•"/>
              <a:defRPr sz="1800">
                <a:latin typeface="Arial"/>
                <a:ea typeface="Arial"/>
                <a:cs typeface="Arial"/>
                <a:sym typeface="Arial"/>
              </a:defRPr>
            </a:lvl9pPr>
          </a:lstStyle>
          <a:p>
            <a:endParaRPr/>
          </a:p>
        </p:txBody>
      </p:sp>
      <p:sp>
        <p:nvSpPr>
          <p:cNvPr id="359" name="Google Shape;359;p6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60"/>
        <p:cNvGrpSpPr/>
        <p:nvPr/>
      </p:nvGrpSpPr>
      <p:grpSpPr>
        <a:xfrm>
          <a:off x="0" y="0"/>
          <a:ext cx="0" cy="0"/>
          <a:chOff x="0" y="0"/>
          <a:chExt cx="0" cy="0"/>
        </a:xfrm>
      </p:grpSpPr>
      <p:sp>
        <p:nvSpPr>
          <p:cNvPr id="361" name="Google Shape;361;p65"/>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62" name="Google Shape;362;p65"/>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363" name="Google Shape;363;p6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4" name="Google Shape;364;p6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65" name="Google Shape;365;p6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_HEADER_2">
  <p:cSld name="SECTION_HEADER_2">
    <p:spTree>
      <p:nvGrpSpPr>
        <p:cNvPr id="1" name="Shape 366"/>
        <p:cNvGrpSpPr/>
        <p:nvPr/>
      </p:nvGrpSpPr>
      <p:grpSpPr>
        <a:xfrm>
          <a:off x="0" y="0"/>
          <a:ext cx="0" cy="0"/>
          <a:chOff x="0" y="0"/>
          <a:chExt cx="0" cy="0"/>
        </a:xfrm>
      </p:grpSpPr>
      <p:sp>
        <p:nvSpPr>
          <p:cNvPr id="367" name="Google Shape;367;p66"/>
          <p:cNvSpPr/>
          <p:nvPr/>
        </p:nvSpPr>
        <p:spPr>
          <a:xfrm>
            <a:off x="80700" y="2651100"/>
            <a:ext cx="8982600" cy="241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66"/>
          <p:cNvSpPr txBox="1">
            <a:spLocks noGrp="1"/>
          </p:cNvSpPr>
          <p:nvPr>
            <p:ph type="title"/>
          </p:nvPr>
        </p:nvSpPr>
        <p:spPr>
          <a:xfrm>
            <a:off x="485875" y="1714500"/>
            <a:ext cx="8183700" cy="785700"/>
          </a:xfrm>
          <a:prstGeom prst="rect">
            <a:avLst/>
          </a:prstGeom>
        </p:spPr>
        <p:txBody>
          <a:bodyPr spcFirstLastPara="1" wrap="square" lIns="91425" tIns="45700" rIns="91425" bIns="45700" anchor="b"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69" name="Google Shape;369;p66"/>
          <p:cNvSpPr txBox="1">
            <a:spLocks noGrp="1"/>
          </p:cNvSpPr>
          <p:nvPr>
            <p:ph type="sldNum" idx="12"/>
          </p:nvPr>
        </p:nvSpPr>
        <p:spPr>
          <a:xfrm>
            <a:off x="8497999" y="4688759"/>
            <a:ext cx="548700" cy="393600"/>
          </a:xfrm>
          <a:prstGeom prst="rect">
            <a:avLst/>
          </a:prstGeom>
        </p:spPr>
        <p:txBody>
          <a:bodyPr spcFirstLastPara="1" wrap="square" lIns="91425" tIns="45700" rIns="91425" bIns="4570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70"/>
        <p:cNvGrpSpPr/>
        <p:nvPr/>
      </p:nvGrpSpPr>
      <p:grpSpPr>
        <a:xfrm>
          <a:off x="0" y="0"/>
          <a:ext cx="0" cy="0"/>
          <a:chOff x="0" y="0"/>
          <a:chExt cx="0" cy="0"/>
        </a:xfrm>
      </p:grpSpPr>
      <p:sp>
        <p:nvSpPr>
          <p:cNvPr id="371" name="Google Shape;371;p67"/>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a:bodyPr>
          <a:lstStyle>
            <a:lvl1pPr lvl="0" algn="l" rtl="0">
              <a:spcBef>
                <a:spcPts val="0"/>
              </a:spcBef>
              <a:spcAft>
                <a:spcPts val="0"/>
              </a:spcAft>
              <a:buClr>
                <a:srgbClr val="1C4587"/>
              </a:buClr>
              <a:buSzPts val="4400"/>
              <a:buNone/>
              <a:defRPr>
                <a:solidFill>
                  <a:srgbClr val="1C4587"/>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72" name="Google Shape;372;p67"/>
          <p:cNvSpPr txBox="1">
            <a:spLocks noGrp="1"/>
          </p:cNvSpPr>
          <p:nvPr>
            <p:ph type="body" idx="1"/>
          </p:nvPr>
        </p:nvSpPr>
        <p:spPr>
          <a:xfrm>
            <a:off x="235500" y="1609675"/>
            <a:ext cx="8520600" cy="3416400"/>
          </a:xfrm>
          <a:prstGeom prst="rect">
            <a:avLst/>
          </a:prstGeom>
        </p:spPr>
        <p:txBody>
          <a:bodyPr spcFirstLastPara="1" wrap="square" lIns="91425" tIns="45700" rIns="91425" bIns="45700" anchor="t" anchorCtr="0">
            <a:normAutofit/>
          </a:bodyPr>
          <a:lstStyle>
            <a:lvl1pPr marL="457200" lvl="0" indent="-431800" rtl="0">
              <a:spcBef>
                <a:spcPts val="640"/>
              </a:spcBef>
              <a:spcAft>
                <a:spcPts val="0"/>
              </a:spcAft>
              <a:buSzPts val="3200"/>
              <a:buChar char="•"/>
              <a:defRPr>
                <a:latin typeface="Arial"/>
                <a:ea typeface="Arial"/>
                <a:cs typeface="Arial"/>
                <a:sym typeface="Arial"/>
              </a:defRPr>
            </a:lvl1pPr>
            <a:lvl2pPr marL="914400" lvl="1" indent="-406400" rtl="0">
              <a:spcBef>
                <a:spcPts val="560"/>
              </a:spcBef>
              <a:spcAft>
                <a:spcPts val="0"/>
              </a:spcAft>
              <a:buSzPts val="2800"/>
              <a:buChar char="–"/>
              <a:defRPr>
                <a:latin typeface="Arial"/>
                <a:ea typeface="Arial"/>
                <a:cs typeface="Arial"/>
                <a:sym typeface="Arial"/>
              </a:defRPr>
            </a:lvl2pPr>
            <a:lvl3pPr marL="1371600" lvl="2" indent="-381000" rtl="0">
              <a:spcBef>
                <a:spcPts val="480"/>
              </a:spcBef>
              <a:spcAft>
                <a:spcPts val="0"/>
              </a:spcAft>
              <a:buSzPts val="2400"/>
              <a:buChar char="•"/>
              <a:defRPr>
                <a:latin typeface="Arial"/>
                <a:ea typeface="Arial"/>
                <a:cs typeface="Arial"/>
                <a:sym typeface="Arial"/>
              </a:defRPr>
            </a:lvl3pPr>
            <a:lvl4pPr marL="1828800" lvl="3" indent="-355600" rtl="0">
              <a:spcBef>
                <a:spcPts val="400"/>
              </a:spcBef>
              <a:spcAft>
                <a:spcPts val="0"/>
              </a:spcAft>
              <a:buSzPts val="2000"/>
              <a:buChar char="–"/>
              <a:defRPr>
                <a:latin typeface="Arial"/>
                <a:ea typeface="Arial"/>
                <a:cs typeface="Arial"/>
                <a:sym typeface="Arial"/>
              </a:defRPr>
            </a:lvl4pPr>
            <a:lvl5pPr marL="2286000" lvl="4" indent="-355600" rtl="0">
              <a:spcBef>
                <a:spcPts val="400"/>
              </a:spcBef>
              <a:spcAft>
                <a:spcPts val="0"/>
              </a:spcAft>
              <a:buSzPts val="2000"/>
              <a:buChar char="»"/>
              <a:defRPr>
                <a:latin typeface="Arial"/>
                <a:ea typeface="Arial"/>
                <a:cs typeface="Arial"/>
                <a:sym typeface="Arial"/>
              </a:defRPr>
            </a:lvl5pPr>
            <a:lvl6pPr marL="2743200" lvl="5" indent="-355600" rtl="0">
              <a:spcBef>
                <a:spcPts val="400"/>
              </a:spcBef>
              <a:spcAft>
                <a:spcPts val="0"/>
              </a:spcAft>
              <a:buSzPts val="2000"/>
              <a:buChar char="•"/>
              <a:defRPr>
                <a:latin typeface="Arial"/>
                <a:ea typeface="Arial"/>
                <a:cs typeface="Arial"/>
                <a:sym typeface="Arial"/>
              </a:defRPr>
            </a:lvl6pPr>
            <a:lvl7pPr marL="3200400" lvl="6" indent="-355600" rtl="0">
              <a:spcBef>
                <a:spcPts val="400"/>
              </a:spcBef>
              <a:spcAft>
                <a:spcPts val="0"/>
              </a:spcAft>
              <a:buSzPts val="2000"/>
              <a:buChar char="•"/>
              <a:defRPr>
                <a:latin typeface="Arial"/>
                <a:ea typeface="Arial"/>
                <a:cs typeface="Arial"/>
                <a:sym typeface="Arial"/>
              </a:defRPr>
            </a:lvl7pPr>
            <a:lvl8pPr marL="3657600" lvl="7" indent="-355600" rtl="0">
              <a:spcBef>
                <a:spcPts val="400"/>
              </a:spcBef>
              <a:spcAft>
                <a:spcPts val="0"/>
              </a:spcAft>
              <a:buSzPts val="2000"/>
              <a:buChar char="•"/>
              <a:defRPr>
                <a:latin typeface="Arial"/>
                <a:ea typeface="Arial"/>
                <a:cs typeface="Arial"/>
                <a:sym typeface="Arial"/>
              </a:defRPr>
            </a:lvl8pPr>
            <a:lvl9pPr marL="4114800" lvl="8" indent="-355600" rtl="0">
              <a:spcBef>
                <a:spcPts val="400"/>
              </a:spcBef>
              <a:spcAft>
                <a:spcPts val="0"/>
              </a:spcAft>
              <a:buSzPts val="2000"/>
              <a:buChar char="•"/>
              <a:defRPr>
                <a:latin typeface="Arial"/>
                <a:ea typeface="Arial"/>
                <a:cs typeface="Arial"/>
                <a:sym typeface="Arial"/>
              </a:defRPr>
            </a:lvl9pPr>
          </a:lstStyle>
          <a:p>
            <a:endParaRPr/>
          </a:p>
        </p:txBody>
      </p:sp>
      <p:sp>
        <p:nvSpPr>
          <p:cNvPr id="373" name="Google Shape;373;p67"/>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_HEADER_3">
  <p:cSld name="SECTION_HEADER_3">
    <p:spTree>
      <p:nvGrpSpPr>
        <p:cNvPr id="1" name="Shape 374"/>
        <p:cNvGrpSpPr/>
        <p:nvPr/>
      </p:nvGrpSpPr>
      <p:grpSpPr>
        <a:xfrm>
          <a:off x="0" y="0"/>
          <a:ext cx="0" cy="0"/>
          <a:chOff x="0" y="0"/>
          <a:chExt cx="0" cy="0"/>
        </a:xfrm>
      </p:grpSpPr>
      <p:sp>
        <p:nvSpPr>
          <p:cNvPr id="375" name="Google Shape;375;p68"/>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68"/>
          <p:cNvSpPr txBox="1">
            <a:spLocks noGrp="1"/>
          </p:cNvSpPr>
          <p:nvPr>
            <p:ph type="title"/>
          </p:nvPr>
        </p:nvSpPr>
        <p:spPr>
          <a:xfrm>
            <a:off x="430800" y="1889700"/>
            <a:ext cx="8282400" cy="1516500"/>
          </a:xfrm>
          <a:prstGeom prst="rect">
            <a:avLst/>
          </a:prstGeom>
        </p:spPr>
        <p:txBody>
          <a:bodyPr spcFirstLastPara="1" wrap="square" lIns="91425" tIns="45700" rIns="91425" bIns="45700" anchor="ctr" anchorCtr="0">
            <a:normAutofit/>
          </a:bodyPr>
          <a:lstStyle>
            <a:lvl1pPr lvl="0" algn="ctr" rtl="0">
              <a:spcBef>
                <a:spcPts val="0"/>
              </a:spcBef>
              <a:spcAft>
                <a:spcPts val="0"/>
              </a:spcAft>
              <a:buClr>
                <a:schemeClr val="lt1"/>
              </a:buClr>
              <a:buSzPts val="3600"/>
              <a:buNone/>
              <a:defRPr sz="3600">
                <a:solidFill>
                  <a:schemeClr val="lt1"/>
                </a:solidFill>
              </a:defRPr>
            </a:lvl1pPr>
            <a:lvl2pPr lvl="1" algn="ctr" rtl="0">
              <a:spcBef>
                <a:spcPts val="0"/>
              </a:spcBef>
              <a:spcAft>
                <a:spcPts val="0"/>
              </a:spcAft>
              <a:buClr>
                <a:schemeClr val="lt1"/>
              </a:buClr>
              <a:buSzPts val="3600"/>
              <a:buNone/>
              <a:defRPr sz="3600">
                <a:solidFill>
                  <a:schemeClr val="lt1"/>
                </a:solidFill>
              </a:defRPr>
            </a:lvl2pPr>
            <a:lvl3pPr lvl="2" algn="ctr" rtl="0">
              <a:spcBef>
                <a:spcPts val="0"/>
              </a:spcBef>
              <a:spcAft>
                <a:spcPts val="0"/>
              </a:spcAft>
              <a:buClr>
                <a:schemeClr val="lt1"/>
              </a:buClr>
              <a:buSzPts val="3600"/>
              <a:buNone/>
              <a:defRPr sz="3600">
                <a:solidFill>
                  <a:schemeClr val="lt1"/>
                </a:solidFill>
              </a:defRPr>
            </a:lvl3pPr>
            <a:lvl4pPr lvl="3" algn="ctr" rtl="0">
              <a:spcBef>
                <a:spcPts val="0"/>
              </a:spcBef>
              <a:spcAft>
                <a:spcPts val="0"/>
              </a:spcAft>
              <a:buClr>
                <a:schemeClr val="lt1"/>
              </a:buClr>
              <a:buSzPts val="3600"/>
              <a:buNone/>
              <a:defRPr sz="3600">
                <a:solidFill>
                  <a:schemeClr val="lt1"/>
                </a:solidFill>
              </a:defRPr>
            </a:lvl4pPr>
            <a:lvl5pPr lvl="4" algn="ctr" rtl="0">
              <a:spcBef>
                <a:spcPts val="0"/>
              </a:spcBef>
              <a:spcAft>
                <a:spcPts val="0"/>
              </a:spcAft>
              <a:buClr>
                <a:schemeClr val="lt1"/>
              </a:buClr>
              <a:buSzPts val="3600"/>
              <a:buNone/>
              <a:defRPr sz="3600">
                <a:solidFill>
                  <a:schemeClr val="lt1"/>
                </a:solidFill>
              </a:defRPr>
            </a:lvl5pPr>
            <a:lvl6pPr lvl="5" algn="ctr" rtl="0">
              <a:spcBef>
                <a:spcPts val="0"/>
              </a:spcBef>
              <a:spcAft>
                <a:spcPts val="0"/>
              </a:spcAft>
              <a:buClr>
                <a:schemeClr val="lt1"/>
              </a:buClr>
              <a:buSzPts val="3600"/>
              <a:buNone/>
              <a:defRPr sz="3600">
                <a:solidFill>
                  <a:schemeClr val="lt1"/>
                </a:solidFill>
              </a:defRPr>
            </a:lvl6pPr>
            <a:lvl7pPr lvl="6" algn="ctr" rtl="0">
              <a:spcBef>
                <a:spcPts val="0"/>
              </a:spcBef>
              <a:spcAft>
                <a:spcPts val="0"/>
              </a:spcAft>
              <a:buClr>
                <a:schemeClr val="lt1"/>
              </a:buClr>
              <a:buSzPts val="3600"/>
              <a:buNone/>
              <a:defRPr sz="3600">
                <a:solidFill>
                  <a:schemeClr val="lt1"/>
                </a:solidFill>
              </a:defRPr>
            </a:lvl7pPr>
            <a:lvl8pPr lvl="7" algn="ctr" rtl="0">
              <a:spcBef>
                <a:spcPts val="0"/>
              </a:spcBef>
              <a:spcAft>
                <a:spcPts val="0"/>
              </a:spcAft>
              <a:buClr>
                <a:schemeClr val="lt1"/>
              </a:buClr>
              <a:buSzPts val="3600"/>
              <a:buNone/>
              <a:defRPr sz="3600">
                <a:solidFill>
                  <a:schemeClr val="lt1"/>
                </a:solidFill>
              </a:defRPr>
            </a:lvl8pPr>
            <a:lvl9pPr lvl="8" algn="ctr" rtl="0">
              <a:spcBef>
                <a:spcPts val="0"/>
              </a:spcBef>
              <a:spcAft>
                <a:spcPts val="0"/>
              </a:spcAft>
              <a:buClr>
                <a:schemeClr val="lt1"/>
              </a:buClr>
              <a:buSzPts val="3600"/>
              <a:buNone/>
              <a:defRPr sz="3600">
                <a:solidFill>
                  <a:schemeClr val="lt1"/>
                </a:solidFill>
              </a:defRPr>
            </a:lvl9pPr>
          </a:lstStyle>
          <a:p>
            <a:endParaRPr/>
          </a:p>
        </p:txBody>
      </p:sp>
      <p:sp>
        <p:nvSpPr>
          <p:cNvPr id="377" name="Google Shape;377;p68"/>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78"/>
        <p:cNvGrpSpPr/>
        <p:nvPr/>
      </p:nvGrpSpPr>
      <p:grpSpPr>
        <a:xfrm>
          <a:off x="0" y="0"/>
          <a:ext cx="0" cy="0"/>
          <a:chOff x="0" y="0"/>
          <a:chExt cx="0" cy="0"/>
        </a:xfrm>
      </p:grpSpPr>
      <p:sp>
        <p:nvSpPr>
          <p:cNvPr id="379" name="Google Shape;379;p69"/>
          <p:cNvSpPr txBox="1">
            <a:spLocks noGrp="1"/>
          </p:cNvSpPr>
          <p:nvPr>
            <p:ph type="title"/>
          </p:nvPr>
        </p:nvSpPr>
        <p:spPr>
          <a:xfrm>
            <a:off x="311700" y="753500"/>
            <a:ext cx="8520600" cy="733500"/>
          </a:xfrm>
          <a:prstGeom prst="rect">
            <a:avLst/>
          </a:prstGeom>
        </p:spPr>
        <p:txBody>
          <a:bodyPr spcFirstLastPara="1" wrap="square" lIns="91425" tIns="45700" rIns="91425" bIns="45700" anchor="ctr" anchorCtr="0">
            <a:normAutofit/>
          </a:bodyPr>
          <a:lstStyle>
            <a:lvl1pPr lvl="0" algn="l" rtl="0">
              <a:spcBef>
                <a:spcPts val="0"/>
              </a:spcBef>
              <a:spcAft>
                <a:spcPts val="0"/>
              </a:spcAft>
              <a:buClr>
                <a:srgbClr val="1155CC"/>
              </a:buClr>
              <a:buSzPts val="4400"/>
              <a:buNone/>
              <a:defRPr>
                <a:solidFill>
                  <a:srgbClr val="1155CC"/>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80" name="Google Shape;380;p69"/>
          <p:cNvSpPr txBox="1">
            <a:spLocks noGrp="1"/>
          </p:cNvSpPr>
          <p:nvPr>
            <p:ph type="body" idx="1"/>
          </p:nvPr>
        </p:nvSpPr>
        <p:spPr>
          <a:xfrm>
            <a:off x="311700" y="1697425"/>
            <a:ext cx="3999900" cy="3099900"/>
          </a:xfrm>
          <a:prstGeom prst="rect">
            <a:avLst/>
          </a:prstGeom>
        </p:spPr>
        <p:txBody>
          <a:bodyPr spcFirstLastPara="1" wrap="square" lIns="91425" tIns="45700" rIns="91425" bIns="45700" anchor="t" anchorCtr="0">
            <a:normAutofit/>
          </a:bodyPr>
          <a:lstStyle>
            <a:lvl1pPr marL="457200" lvl="0" indent="-349250" rtl="0">
              <a:spcBef>
                <a:spcPts val="640"/>
              </a:spcBef>
              <a:spcAft>
                <a:spcPts val="0"/>
              </a:spcAft>
              <a:buSzPts val="1900"/>
              <a:buChar char="•"/>
              <a:defRPr sz="1900">
                <a:latin typeface="Arial"/>
                <a:ea typeface="Arial"/>
                <a:cs typeface="Arial"/>
                <a:sym typeface="Arial"/>
              </a:defRPr>
            </a:lvl1pPr>
            <a:lvl2pPr marL="914400" lvl="1" indent="-336550" rtl="0">
              <a:spcBef>
                <a:spcPts val="560"/>
              </a:spcBef>
              <a:spcAft>
                <a:spcPts val="0"/>
              </a:spcAft>
              <a:buSzPts val="1700"/>
              <a:buChar char="–"/>
              <a:defRPr sz="1700">
                <a:latin typeface="Arial"/>
                <a:ea typeface="Arial"/>
                <a:cs typeface="Arial"/>
                <a:sym typeface="Arial"/>
              </a:defRPr>
            </a:lvl2pPr>
            <a:lvl3pPr marL="1371600" lvl="2" indent="-336550" rtl="0">
              <a:spcBef>
                <a:spcPts val="480"/>
              </a:spcBef>
              <a:spcAft>
                <a:spcPts val="0"/>
              </a:spcAft>
              <a:buSzPts val="1700"/>
              <a:buChar char="•"/>
              <a:defRPr sz="1700">
                <a:latin typeface="Arial"/>
                <a:ea typeface="Arial"/>
                <a:cs typeface="Arial"/>
                <a:sym typeface="Arial"/>
              </a:defRPr>
            </a:lvl3pPr>
            <a:lvl4pPr marL="1828800" lvl="3" indent="-336550" rtl="0">
              <a:spcBef>
                <a:spcPts val="400"/>
              </a:spcBef>
              <a:spcAft>
                <a:spcPts val="0"/>
              </a:spcAft>
              <a:buSzPts val="1700"/>
              <a:buChar char="–"/>
              <a:defRPr sz="1700">
                <a:latin typeface="Arial"/>
                <a:ea typeface="Arial"/>
                <a:cs typeface="Arial"/>
                <a:sym typeface="Arial"/>
              </a:defRPr>
            </a:lvl4pPr>
            <a:lvl5pPr marL="2286000" lvl="4" indent="-336550" rtl="0">
              <a:spcBef>
                <a:spcPts val="400"/>
              </a:spcBef>
              <a:spcAft>
                <a:spcPts val="0"/>
              </a:spcAft>
              <a:buSzPts val="1700"/>
              <a:buChar char="»"/>
              <a:defRPr sz="1700">
                <a:latin typeface="Arial"/>
                <a:ea typeface="Arial"/>
                <a:cs typeface="Arial"/>
                <a:sym typeface="Arial"/>
              </a:defRPr>
            </a:lvl5pPr>
            <a:lvl6pPr marL="2743200" lvl="5" indent="-336550" rtl="0">
              <a:spcBef>
                <a:spcPts val="400"/>
              </a:spcBef>
              <a:spcAft>
                <a:spcPts val="0"/>
              </a:spcAft>
              <a:buSzPts val="1700"/>
              <a:buChar char="•"/>
              <a:defRPr sz="1700">
                <a:latin typeface="Arial"/>
                <a:ea typeface="Arial"/>
                <a:cs typeface="Arial"/>
                <a:sym typeface="Arial"/>
              </a:defRPr>
            </a:lvl6pPr>
            <a:lvl7pPr marL="3200400" lvl="6" indent="-336550" rtl="0">
              <a:spcBef>
                <a:spcPts val="400"/>
              </a:spcBef>
              <a:spcAft>
                <a:spcPts val="0"/>
              </a:spcAft>
              <a:buSzPts val="1700"/>
              <a:buChar char="•"/>
              <a:defRPr sz="1700">
                <a:latin typeface="Arial"/>
                <a:ea typeface="Arial"/>
                <a:cs typeface="Arial"/>
                <a:sym typeface="Arial"/>
              </a:defRPr>
            </a:lvl7pPr>
            <a:lvl8pPr marL="3657600" lvl="7" indent="-336550" rtl="0">
              <a:spcBef>
                <a:spcPts val="400"/>
              </a:spcBef>
              <a:spcAft>
                <a:spcPts val="0"/>
              </a:spcAft>
              <a:buSzPts val="1700"/>
              <a:buChar char="•"/>
              <a:defRPr sz="1700">
                <a:latin typeface="Arial"/>
                <a:ea typeface="Arial"/>
                <a:cs typeface="Arial"/>
                <a:sym typeface="Arial"/>
              </a:defRPr>
            </a:lvl8pPr>
            <a:lvl9pPr marL="4114800" lvl="8" indent="-336550" rtl="0">
              <a:spcBef>
                <a:spcPts val="400"/>
              </a:spcBef>
              <a:spcAft>
                <a:spcPts val="0"/>
              </a:spcAft>
              <a:buSzPts val="1700"/>
              <a:buChar char="•"/>
              <a:defRPr sz="1700">
                <a:latin typeface="Arial"/>
                <a:ea typeface="Arial"/>
                <a:cs typeface="Arial"/>
                <a:sym typeface="Arial"/>
              </a:defRPr>
            </a:lvl9pPr>
          </a:lstStyle>
          <a:p>
            <a:endParaRPr/>
          </a:p>
        </p:txBody>
      </p:sp>
      <p:sp>
        <p:nvSpPr>
          <p:cNvPr id="381" name="Google Shape;381;p69"/>
          <p:cNvSpPr txBox="1">
            <a:spLocks noGrp="1"/>
          </p:cNvSpPr>
          <p:nvPr>
            <p:ph type="body" idx="2"/>
          </p:nvPr>
        </p:nvSpPr>
        <p:spPr>
          <a:xfrm>
            <a:off x="4832400" y="1697425"/>
            <a:ext cx="3999900" cy="3099900"/>
          </a:xfrm>
          <a:prstGeom prst="rect">
            <a:avLst/>
          </a:prstGeom>
        </p:spPr>
        <p:txBody>
          <a:bodyPr spcFirstLastPara="1" wrap="square" lIns="91425" tIns="45700" rIns="91425" bIns="45700" anchor="t" anchorCtr="0">
            <a:normAutofit/>
          </a:bodyPr>
          <a:lstStyle>
            <a:lvl1pPr marL="457200" lvl="0" indent="-349250" rtl="0">
              <a:spcBef>
                <a:spcPts val="640"/>
              </a:spcBef>
              <a:spcAft>
                <a:spcPts val="0"/>
              </a:spcAft>
              <a:buSzPts val="1900"/>
              <a:buChar char="•"/>
              <a:defRPr sz="1900">
                <a:latin typeface="Arial"/>
                <a:ea typeface="Arial"/>
                <a:cs typeface="Arial"/>
                <a:sym typeface="Arial"/>
              </a:defRPr>
            </a:lvl1pPr>
            <a:lvl2pPr marL="914400" lvl="1" indent="-336550" rtl="0">
              <a:spcBef>
                <a:spcPts val="560"/>
              </a:spcBef>
              <a:spcAft>
                <a:spcPts val="0"/>
              </a:spcAft>
              <a:buSzPts val="1700"/>
              <a:buChar char="–"/>
              <a:defRPr sz="1700">
                <a:latin typeface="Arial"/>
                <a:ea typeface="Arial"/>
                <a:cs typeface="Arial"/>
                <a:sym typeface="Arial"/>
              </a:defRPr>
            </a:lvl2pPr>
            <a:lvl3pPr marL="1371600" lvl="2" indent="-336550" rtl="0">
              <a:spcBef>
                <a:spcPts val="480"/>
              </a:spcBef>
              <a:spcAft>
                <a:spcPts val="0"/>
              </a:spcAft>
              <a:buSzPts val="1700"/>
              <a:buChar char="•"/>
              <a:defRPr sz="1700">
                <a:latin typeface="Arial"/>
                <a:ea typeface="Arial"/>
                <a:cs typeface="Arial"/>
                <a:sym typeface="Arial"/>
              </a:defRPr>
            </a:lvl3pPr>
            <a:lvl4pPr marL="1828800" lvl="3" indent="-336550" rtl="0">
              <a:spcBef>
                <a:spcPts val="400"/>
              </a:spcBef>
              <a:spcAft>
                <a:spcPts val="0"/>
              </a:spcAft>
              <a:buSzPts val="1700"/>
              <a:buChar char="–"/>
              <a:defRPr sz="1700">
                <a:latin typeface="Arial"/>
                <a:ea typeface="Arial"/>
                <a:cs typeface="Arial"/>
                <a:sym typeface="Arial"/>
              </a:defRPr>
            </a:lvl4pPr>
            <a:lvl5pPr marL="2286000" lvl="4" indent="-336550" rtl="0">
              <a:spcBef>
                <a:spcPts val="400"/>
              </a:spcBef>
              <a:spcAft>
                <a:spcPts val="0"/>
              </a:spcAft>
              <a:buSzPts val="1700"/>
              <a:buChar char="»"/>
              <a:defRPr sz="1700">
                <a:latin typeface="Arial"/>
                <a:ea typeface="Arial"/>
                <a:cs typeface="Arial"/>
                <a:sym typeface="Arial"/>
              </a:defRPr>
            </a:lvl5pPr>
            <a:lvl6pPr marL="2743200" lvl="5" indent="-336550" rtl="0">
              <a:spcBef>
                <a:spcPts val="400"/>
              </a:spcBef>
              <a:spcAft>
                <a:spcPts val="0"/>
              </a:spcAft>
              <a:buSzPts val="1700"/>
              <a:buChar char="•"/>
              <a:defRPr sz="1700">
                <a:latin typeface="Arial"/>
                <a:ea typeface="Arial"/>
                <a:cs typeface="Arial"/>
                <a:sym typeface="Arial"/>
              </a:defRPr>
            </a:lvl6pPr>
            <a:lvl7pPr marL="3200400" lvl="6" indent="-336550" rtl="0">
              <a:spcBef>
                <a:spcPts val="400"/>
              </a:spcBef>
              <a:spcAft>
                <a:spcPts val="0"/>
              </a:spcAft>
              <a:buSzPts val="1700"/>
              <a:buChar char="•"/>
              <a:defRPr sz="1700">
                <a:latin typeface="Arial"/>
                <a:ea typeface="Arial"/>
                <a:cs typeface="Arial"/>
                <a:sym typeface="Arial"/>
              </a:defRPr>
            </a:lvl7pPr>
            <a:lvl8pPr marL="3657600" lvl="7" indent="-336550" rtl="0">
              <a:spcBef>
                <a:spcPts val="400"/>
              </a:spcBef>
              <a:spcAft>
                <a:spcPts val="0"/>
              </a:spcAft>
              <a:buSzPts val="1700"/>
              <a:buChar char="•"/>
              <a:defRPr sz="1700">
                <a:latin typeface="Arial"/>
                <a:ea typeface="Arial"/>
                <a:cs typeface="Arial"/>
                <a:sym typeface="Arial"/>
              </a:defRPr>
            </a:lvl8pPr>
            <a:lvl9pPr marL="4114800" lvl="8" indent="-336550" rtl="0">
              <a:spcBef>
                <a:spcPts val="400"/>
              </a:spcBef>
              <a:spcAft>
                <a:spcPts val="0"/>
              </a:spcAft>
              <a:buSzPts val="1700"/>
              <a:buChar char="•"/>
              <a:defRPr sz="1700">
                <a:latin typeface="Arial"/>
                <a:ea typeface="Arial"/>
                <a:cs typeface="Arial"/>
                <a:sym typeface="Arial"/>
              </a:defRPr>
            </a:lvl9pPr>
          </a:lstStyle>
          <a:p>
            <a:endParaRPr/>
          </a:p>
        </p:txBody>
      </p:sp>
      <p:sp>
        <p:nvSpPr>
          <p:cNvPr id="382" name="Google Shape;382;p69"/>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90"/>
        <p:cNvGrpSpPr/>
        <p:nvPr/>
      </p:nvGrpSpPr>
      <p:grpSpPr>
        <a:xfrm>
          <a:off x="0" y="0"/>
          <a:ext cx="0" cy="0"/>
          <a:chOff x="0" y="0"/>
          <a:chExt cx="0" cy="0"/>
        </a:xfrm>
      </p:grpSpPr>
      <p:sp>
        <p:nvSpPr>
          <p:cNvPr id="391" name="Google Shape;391;p71"/>
          <p:cNvSpPr txBox="1">
            <a:spLocks noGrp="1"/>
          </p:cNvSpPr>
          <p:nvPr>
            <p:ph type="ctrTitle"/>
          </p:nvPr>
        </p:nvSpPr>
        <p:spPr>
          <a:xfrm>
            <a:off x="448965" y="2877159"/>
            <a:ext cx="7177200" cy="13743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a:bodyPr>
          <a:lstStyle>
            <a:lvl1pPr lvl="0" algn="l" rtl="0">
              <a:spcBef>
                <a:spcPts val="0"/>
              </a:spcBef>
              <a:spcAft>
                <a:spcPts val="0"/>
              </a:spcAft>
              <a:buClr>
                <a:srgbClr val="FFFF00"/>
              </a:buClr>
              <a:buSzPts val="3600"/>
              <a:buFont typeface="Calibri"/>
              <a:buNone/>
              <a:defRPr sz="3600">
                <a:solidFill>
                  <a:srgbClr val="FFFF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2" name="Google Shape;392;p71"/>
          <p:cNvSpPr txBox="1">
            <a:spLocks noGrp="1"/>
          </p:cNvSpPr>
          <p:nvPr>
            <p:ph type="subTitle" idx="1"/>
          </p:nvPr>
        </p:nvSpPr>
        <p:spPr>
          <a:xfrm>
            <a:off x="446788" y="4251505"/>
            <a:ext cx="7164300" cy="610800"/>
          </a:xfrm>
          <a:prstGeom prst="rect">
            <a:avLst/>
          </a:prstGeom>
          <a:noFill/>
          <a:ln>
            <a:noFill/>
          </a:ln>
        </p:spPr>
        <p:txBody>
          <a:bodyPr spcFirstLastPara="1" wrap="square" lIns="91425" tIns="45700" rIns="91425" bIns="45700" anchor="t" anchorCtr="0">
            <a:normAutofit/>
          </a:bodyPr>
          <a:lstStyle>
            <a:lvl1pPr lvl="0" algn="l" rtl="0">
              <a:spcBef>
                <a:spcPts val="560"/>
              </a:spcBef>
              <a:spcAft>
                <a:spcPts val="0"/>
              </a:spcAft>
              <a:buClr>
                <a:srgbClr val="00B0F0"/>
              </a:buClr>
              <a:buSzPts val="2800"/>
              <a:buNone/>
              <a:defRPr sz="2800" b="0" i="0">
                <a:solidFill>
                  <a:srgbClr val="00B0F0"/>
                </a:solidFill>
              </a:defRPr>
            </a:lvl1pPr>
            <a:lvl2pPr lvl="1" algn="ctr" rtl="0">
              <a:spcBef>
                <a:spcPts val="56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393" name="Google Shape;393;p7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4" name="Google Shape;394;p7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395" name="Google Shape;395;p7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96"/>
        <p:cNvGrpSpPr/>
        <p:nvPr/>
      </p:nvGrpSpPr>
      <p:grpSpPr>
        <a:xfrm>
          <a:off x="0" y="0"/>
          <a:ext cx="0" cy="0"/>
          <a:chOff x="0" y="0"/>
          <a:chExt cx="0" cy="0"/>
        </a:xfrm>
      </p:grpSpPr>
      <p:sp>
        <p:nvSpPr>
          <p:cNvPr id="397" name="Google Shape;397;p72"/>
          <p:cNvSpPr txBox="1">
            <a:spLocks noGrp="1"/>
          </p:cNvSpPr>
          <p:nvPr>
            <p:ph type="title"/>
          </p:nvPr>
        </p:nvSpPr>
        <p:spPr>
          <a:xfrm>
            <a:off x="448965" y="891995"/>
            <a:ext cx="8246100" cy="610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FFFF00"/>
              </a:buClr>
              <a:buSzPts val="3600"/>
              <a:buFont typeface="Calibri"/>
              <a:buNone/>
              <a:defRPr sz="3600">
                <a:solidFill>
                  <a:srgbClr val="FFFF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398" name="Google Shape;398;p72"/>
          <p:cNvSpPr txBox="1">
            <a:spLocks noGrp="1"/>
          </p:cNvSpPr>
          <p:nvPr>
            <p:ph type="body" idx="1"/>
          </p:nvPr>
        </p:nvSpPr>
        <p:spPr>
          <a:xfrm>
            <a:off x="448966" y="1502815"/>
            <a:ext cx="8246100" cy="33594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lt1"/>
              </a:buClr>
              <a:buSzPts val="2800"/>
              <a:buChar char="•"/>
              <a:defRPr sz="2800">
                <a:solidFill>
                  <a:schemeClr val="lt1"/>
                </a:solidFill>
              </a:defRPr>
            </a:lvl1pPr>
            <a:lvl2pPr marL="914400" lvl="1" indent="-406400" algn="l" rtl="0">
              <a:spcBef>
                <a:spcPts val="560"/>
              </a:spcBef>
              <a:spcAft>
                <a:spcPts val="0"/>
              </a:spcAft>
              <a:buClr>
                <a:schemeClr val="lt1"/>
              </a:buClr>
              <a:buSzPts val="2800"/>
              <a:buChar char="–"/>
              <a:defRPr>
                <a:solidFill>
                  <a:schemeClr val="lt1"/>
                </a:solidFill>
              </a:defRPr>
            </a:lvl2pPr>
            <a:lvl3pPr marL="1371600" lvl="2" indent="-381000" algn="l" rtl="0">
              <a:spcBef>
                <a:spcPts val="480"/>
              </a:spcBef>
              <a:spcAft>
                <a:spcPts val="0"/>
              </a:spcAft>
              <a:buClr>
                <a:schemeClr val="lt1"/>
              </a:buClr>
              <a:buSzPts val="2400"/>
              <a:buChar char="•"/>
              <a:defRPr>
                <a:solidFill>
                  <a:schemeClr val="lt1"/>
                </a:solidFill>
              </a:defRPr>
            </a:lvl3pPr>
            <a:lvl4pPr marL="1828800" lvl="3" indent="-355600" algn="l" rtl="0">
              <a:spcBef>
                <a:spcPts val="400"/>
              </a:spcBef>
              <a:spcAft>
                <a:spcPts val="0"/>
              </a:spcAft>
              <a:buClr>
                <a:schemeClr val="lt1"/>
              </a:buClr>
              <a:buSzPts val="2000"/>
              <a:buChar char="–"/>
              <a:defRPr>
                <a:solidFill>
                  <a:schemeClr val="lt1"/>
                </a:solidFill>
              </a:defRPr>
            </a:lvl4pPr>
            <a:lvl5pPr marL="2286000" lvl="4" indent="-355600" algn="l" rtl="0">
              <a:spcBef>
                <a:spcPts val="400"/>
              </a:spcBef>
              <a:spcAft>
                <a:spcPts val="0"/>
              </a:spcAft>
              <a:buClr>
                <a:schemeClr val="lt1"/>
              </a:buClr>
              <a:buSzPts val="2000"/>
              <a:buChar char="»"/>
              <a:defRPr>
                <a:solidFill>
                  <a:schemeClr val="lt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399" name="Google Shape;399;p7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0" name="Google Shape;400;p7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1" name="Google Shape;401;p7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402"/>
        <p:cNvGrpSpPr/>
        <p:nvPr/>
      </p:nvGrpSpPr>
      <p:grpSpPr>
        <a:xfrm>
          <a:off x="0" y="0"/>
          <a:ext cx="0" cy="0"/>
          <a:chOff x="0" y="0"/>
          <a:chExt cx="0" cy="0"/>
        </a:xfrm>
      </p:grpSpPr>
      <p:sp>
        <p:nvSpPr>
          <p:cNvPr id="403" name="Google Shape;403;p73"/>
          <p:cNvSpPr txBox="1">
            <a:spLocks noGrp="1"/>
          </p:cNvSpPr>
          <p:nvPr>
            <p:ph type="title"/>
          </p:nvPr>
        </p:nvSpPr>
        <p:spPr>
          <a:xfrm>
            <a:off x="2586835" y="281175"/>
            <a:ext cx="6108300" cy="5727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FFFF00"/>
              </a:buClr>
              <a:buSzPts val="3600"/>
              <a:buFont typeface="Calibri"/>
              <a:buNone/>
              <a:defRPr sz="3600">
                <a:solidFill>
                  <a:srgbClr val="FFFF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04" name="Google Shape;404;p73"/>
          <p:cNvSpPr txBox="1">
            <a:spLocks noGrp="1"/>
          </p:cNvSpPr>
          <p:nvPr>
            <p:ph type="body" idx="1"/>
          </p:nvPr>
        </p:nvSpPr>
        <p:spPr>
          <a:xfrm>
            <a:off x="2586835" y="1044700"/>
            <a:ext cx="6108300" cy="35112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lt1"/>
              </a:buClr>
              <a:buSzPts val="2800"/>
              <a:buChar char="•"/>
              <a:defRPr sz="2800">
                <a:solidFill>
                  <a:schemeClr val="lt1"/>
                </a:solidFill>
              </a:defRPr>
            </a:lvl1pPr>
            <a:lvl2pPr marL="914400" lvl="1" indent="-406400" algn="l" rtl="0">
              <a:spcBef>
                <a:spcPts val="560"/>
              </a:spcBef>
              <a:spcAft>
                <a:spcPts val="0"/>
              </a:spcAft>
              <a:buClr>
                <a:schemeClr val="lt1"/>
              </a:buClr>
              <a:buSzPts val="2800"/>
              <a:buChar char="–"/>
              <a:defRPr>
                <a:solidFill>
                  <a:schemeClr val="lt1"/>
                </a:solidFill>
              </a:defRPr>
            </a:lvl2pPr>
            <a:lvl3pPr marL="1371600" lvl="2" indent="-381000" algn="l" rtl="0">
              <a:spcBef>
                <a:spcPts val="480"/>
              </a:spcBef>
              <a:spcAft>
                <a:spcPts val="0"/>
              </a:spcAft>
              <a:buClr>
                <a:schemeClr val="lt1"/>
              </a:buClr>
              <a:buSzPts val="2400"/>
              <a:buChar char="•"/>
              <a:defRPr>
                <a:solidFill>
                  <a:schemeClr val="lt1"/>
                </a:solidFill>
              </a:defRPr>
            </a:lvl3pPr>
            <a:lvl4pPr marL="1828800" lvl="3" indent="-355600" algn="l" rtl="0">
              <a:spcBef>
                <a:spcPts val="400"/>
              </a:spcBef>
              <a:spcAft>
                <a:spcPts val="0"/>
              </a:spcAft>
              <a:buClr>
                <a:schemeClr val="lt1"/>
              </a:buClr>
              <a:buSzPts val="2000"/>
              <a:buChar char="–"/>
              <a:defRPr>
                <a:solidFill>
                  <a:schemeClr val="lt1"/>
                </a:solidFill>
              </a:defRPr>
            </a:lvl4pPr>
            <a:lvl5pPr marL="2286000" lvl="4" indent="-355600" algn="l" rtl="0">
              <a:spcBef>
                <a:spcPts val="400"/>
              </a:spcBef>
              <a:spcAft>
                <a:spcPts val="0"/>
              </a:spcAft>
              <a:buClr>
                <a:schemeClr val="lt1"/>
              </a:buClr>
              <a:buSzPts val="2000"/>
              <a:buChar char="»"/>
              <a:defRPr>
                <a:solidFill>
                  <a:schemeClr val="lt1"/>
                </a:solidFill>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05" name="Google Shape;405;p7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6" name="Google Shape;406;p7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07" name="Google Shape;407;p7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8"/>
        <p:cNvGrpSpPr/>
        <p:nvPr/>
      </p:nvGrpSpPr>
      <p:grpSpPr>
        <a:xfrm>
          <a:off x="0" y="0"/>
          <a:ext cx="0" cy="0"/>
          <a:chOff x="0" y="0"/>
          <a:chExt cx="0" cy="0"/>
        </a:xfrm>
      </p:grpSpPr>
      <p:sp>
        <p:nvSpPr>
          <p:cNvPr id="409" name="Google Shape;409;p74"/>
          <p:cNvSpPr txBox="1">
            <a:spLocks noGrp="1"/>
          </p:cNvSpPr>
          <p:nvPr>
            <p:ph type="title"/>
          </p:nvPr>
        </p:nvSpPr>
        <p:spPr>
          <a:xfrm>
            <a:off x="525317" y="891995"/>
            <a:ext cx="8093400" cy="610800"/>
          </a:xfrm>
          <a:prstGeom prst="rect">
            <a:avLst/>
          </a:prstGeom>
          <a:noFill/>
          <a:ln>
            <a:noFill/>
          </a:ln>
        </p:spPr>
        <p:txBody>
          <a:bodyPr spcFirstLastPara="1" wrap="square" lIns="91425" tIns="45700" rIns="91425" bIns="45700" anchor="ctr" anchorCtr="0">
            <a:normAutofit/>
          </a:bodyPr>
          <a:lstStyle>
            <a:lvl1pPr lvl="0" algn="l" rtl="0">
              <a:spcBef>
                <a:spcPts val="0"/>
              </a:spcBef>
              <a:spcAft>
                <a:spcPts val="0"/>
              </a:spcAft>
              <a:buClr>
                <a:srgbClr val="FFFF00"/>
              </a:buClr>
              <a:buSzPts val="3600"/>
              <a:buFont typeface="Calibri"/>
              <a:buNone/>
              <a:defRPr sz="3600">
                <a:solidFill>
                  <a:srgbClr val="FFFF00"/>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10" name="Google Shape;410;p74"/>
          <p:cNvSpPr txBox="1">
            <a:spLocks noGrp="1"/>
          </p:cNvSpPr>
          <p:nvPr>
            <p:ph type="body" idx="1"/>
          </p:nvPr>
        </p:nvSpPr>
        <p:spPr>
          <a:xfrm>
            <a:off x="536879" y="1808225"/>
            <a:ext cx="4040100" cy="479700"/>
          </a:xfrm>
          <a:prstGeom prst="rect">
            <a:avLst/>
          </a:prstGeom>
          <a:noFill/>
          <a:ln>
            <a:noFill/>
          </a:ln>
        </p:spPr>
        <p:txBody>
          <a:bodyPr spcFirstLastPara="1" wrap="square" lIns="91425" tIns="45700" rIns="91425" bIns="45700" anchor="b" anchorCtr="0">
            <a:normAutofit/>
          </a:bodyPr>
          <a:lstStyle>
            <a:lvl1pPr marL="457200" lvl="0" indent="-228600" algn="ctr" rtl="0">
              <a:spcBef>
                <a:spcPts val="480"/>
              </a:spcBef>
              <a:spcAft>
                <a:spcPts val="0"/>
              </a:spcAft>
              <a:buClr>
                <a:schemeClr val="lt1"/>
              </a:buClr>
              <a:buSzPts val="2400"/>
              <a:buNone/>
              <a:defRPr sz="2400" b="1">
                <a:solidFill>
                  <a:schemeClr val="lt1"/>
                </a:solidFill>
              </a:defRPr>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411" name="Google Shape;411;p74"/>
          <p:cNvSpPr txBox="1">
            <a:spLocks noGrp="1"/>
          </p:cNvSpPr>
          <p:nvPr>
            <p:ph type="body" idx="2"/>
          </p:nvPr>
        </p:nvSpPr>
        <p:spPr>
          <a:xfrm>
            <a:off x="536879" y="2280622"/>
            <a:ext cx="4040100" cy="2276400"/>
          </a:xfrm>
          <a:prstGeom prst="rect">
            <a:avLst/>
          </a:prstGeom>
          <a:noFill/>
          <a:ln>
            <a:noFill/>
          </a:ln>
        </p:spPr>
        <p:txBody>
          <a:bodyPr spcFirstLastPara="1" wrap="square" lIns="91425" tIns="45700" rIns="91425" bIns="45700" anchor="t" anchorCtr="0">
            <a:normAutofit/>
          </a:bodyPr>
          <a:lstStyle>
            <a:lvl1pPr marL="457200" lvl="0" indent="-381000" algn="ctr" rtl="0">
              <a:spcBef>
                <a:spcPts val="480"/>
              </a:spcBef>
              <a:spcAft>
                <a:spcPts val="0"/>
              </a:spcAft>
              <a:buClr>
                <a:schemeClr val="lt1"/>
              </a:buClr>
              <a:buSzPts val="2400"/>
              <a:buChar char="•"/>
              <a:defRPr sz="2400">
                <a:solidFill>
                  <a:schemeClr val="lt1"/>
                </a:solidFill>
              </a:defRPr>
            </a:lvl1pPr>
            <a:lvl2pPr marL="914400" lvl="1" indent="-355600" algn="ctr" rtl="0">
              <a:spcBef>
                <a:spcPts val="400"/>
              </a:spcBef>
              <a:spcAft>
                <a:spcPts val="0"/>
              </a:spcAft>
              <a:buClr>
                <a:schemeClr val="lt1"/>
              </a:buClr>
              <a:buSzPts val="2000"/>
              <a:buChar char="–"/>
              <a:defRPr sz="2000">
                <a:solidFill>
                  <a:schemeClr val="lt1"/>
                </a:solidFill>
              </a:defRPr>
            </a:lvl2pPr>
            <a:lvl3pPr marL="1371600" lvl="2" indent="-342900" algn="ctr" rtl="0">
              <a:spcBef>
                <a:spcPts val="360"/>
              </a:spcBef>
              <a:spcAft>
                <a:spcPts val="0"/>
              </a:spcAft>
              <a:buClr>
                <a:schemeClr val="lt1"/>
              </a:buClr>
              <a:buSzPts val="1800"/>
              <a:buChar char="•"/>
              <a:defRPr sz="1800">
                <a:solidFill>
                  <a:schemeClr val="lt1"/>
                </a:solidFill>
              </a:defRPr>
            </a:lvl3pPr>
            <a:lvl4pPr marL="1828800" lvl="3" indent="-330200" algn="ctr" rtl="0">
              <a:spcBef>
                <a:spcPts val="320"/>
              </a:spcBef>
              <a:spcAft>
                <a:spcPts val="0"/>
              </a:spcAft>
              <a:buClr>
                <a:schemeClr val="lt1"/>
              </a:buClr>
              <a:buSzPts val="1600"/>
              <a:buChar char="–"/>
              <a:defRPr sz="1600">
                <a:solidFill>
                  <a:schemeClr val="lt1"/>
                </a:solidFill>
              </a:defRPr>
            </a:lvl4pPr>
            <a:lvl5pPr marL="2286000" lvl="4" indent="-330200" algn="ctr" rtl="0">
              <a:spcBef>
                <a:spcPts val="320"/>
              </a:spcBef>
              <a:spcAft>
                <a:spcPts val="0"/>
              </a:spcAft>
              <a:buClr>
                <a:schemeClr val="lt1"/>
              </a:buClr>
              <a:buSzPts val="1600"/>
              <a:buChar char="»"/>
              <a:defRPr sz="1600">
                <a:solidFill>
                  <a:schemeClr val="lt1"/>
                </a:solidFill>
              </a:defRPr>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412" name="Google Shape;412;p74"/>
          <p:cNvSpPr txBox="1">
            <a:spLocks noGrp="1"/>
          </p:cNvSpPr>
          <p:nvPr>
            <p:ph type="body" idx="3"/>
          </p:nvPr>
        </p:nvSpPr>
        <p:spPr>
          <a:xfrm>
            <a:off x="4572000" y="1808225"/>
            <a:ext cx="4041900" cy="479700"/>
          </a:xfrm>
          <a:prstGeom prst="rect">
            <a:avLst/>
          </a:prstGeom>
          <a:noFill/>
          <a:ln>
            <a:noFill/>
          </a:ln>
        </p:spPr>
        <p:txBody>
          <a:bodyPr spcFirstLastPara="1" wrap="square" lIns="91425" tIns="45700" rIns="91425" bIns="45700" anchor="b" anchorCtr="0">
            <a:normAutofit/>
          </a:bodyPr>
          <a:lstStyle>
            <a:lvl1pPr marL="457200" lvl="0" indent="-228600" algn="ctr" rtl="0">
              <a:spcBef>
                <a:spcPts val="480"/>
              </a:spcBef>
              <a:spcAft>
                <a:spcPts val="0"/>
              </a:spcAft>
              <a:buClr>
                <a:schemeClr val="lt1"/>
              </a:buClr>
              <a:buSzPts val="2400"/>
              <a:buNone/>
              <a:defRPr sz="2400" b="1">
                <a:solidFill>
                  <a:schemeClr val="lt1"/>
                </a:solidFill>
              </a:defRPr>
            </a:lvl1pPr>
            <a:lvl2pPr marL="914400" lvl="1" indent="-228600" algn="l" rtl="0">
              <a:spcBef>
                <a:spcPts val="400"/>
              </a:spcBef>
              <a:spcAft>
                <a:spcPts val="0"/>
              </a:spcAft>
              <a:buClr>
                <a:schemeClr val="dk1"/>
              </a:buClr>
              <a:buSzPts val="2000"/>
              <a:buNone/>
              <a:defRPr sz="2000" b="1"/>
            </a:lvl2pPr>
            <a:lvl3pPr marL="1371600" lvl="2" indent="-228600" algn="l" rtl="0">
              <a:spcBef>
                <a:spcPts val="360"/>
              </a:spcBef>
              <a:spcAft>
                <a:spcPts val="0"/>
              </a:spcAft>
              <a:buClr>
                <a:schemeClr val="dk1"/>
              </a:buClr>
              <a:buSzPts val="1800"/>
              <a:buNone/>
              <a:defRPr sz="1800" b="1"/>
            </a:lvl3pPr>
            <a:lvl4pPr marL="1828800" lvl="3" indent="-228600" algn="l" rtl="0">
              <a:spcBef>
                <a:spcPts val="320"/>
              </a:spcBef>
              <a:spcAft>
                <a:spcPts val="0"/>
              </a:spcAft>
              <a:buClr>
                <a:schemeClr val="dk1"/>
              </a:buClr>
              <a:buSzPts val="1600"/>
              <a:buNone/>
              <a:defRPr sz="1600" b="1"/>
            </a:lvl4pPr>
            <a:lvl5pPr marL="2286000" lvl="4" indent="-228600" algn="l" rtl="0">
              <a:spcBef>
                <a:spcPts val="320"/>
              </a:spcBef>
              <a:spcAft>
                <a:spcPts val="0"/>
              </a:spcAft>
              <a:buClr>
                <a:schemeClr val="dk1"/>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413" name="Google Shape;413;p74"/>
          <p:cNvSpPr txBox="1">
            <a:spLocks noGrp="1"/>
          </p:cNvSpPr>
          <p:nvPr>
            <p:ph type="body" idx="4"/>
          </p:nvPr>
        </p:nvSpPr>
        <p:spPr>
          <a:xfrm>
            <a:off x="4572000" y="2280622"/>
            <a:ext cx="4041900" cy="2276400"/>
          </a:xfrm>
          <a:prstGeom prst="rect">
            <a:avLst/>
          </a:prstGeom>
          <a:noFill/>
          <a:ln>
            <a:noFill/>
          </a:ln>
        </p:spPr>
        <p:txBody>
          <a:bodyPr spcFirstLastPara="1" wrap="square" lIns="91425" tIns="45700" rIns="91425" bIns="45700" anchor="t" anchorCtr="0">
            <a:normAutofit/>
          </a:bodyPr>
          <a:lstStyle>
            <a:lvl1pPr marL="457200" lvl="0" indent="-381000" algn="ctr" rtl="0">
              <a:spcBef>
                <a:spcPts val="480"/>
              </a:spcBef>
              <a:spcAft>
                <a:spcPts val="0"/>
              </a:spcAft>
              <a:buClr>
                <a:schemeClr val="lt1"/>
              </a:buClr>
              <a:buSzPts val="2400"/>
              <a:buChar char="•"/>
              <a:defRPr sz="2400">
                <a:solidFill>
                  <a:schemeClr val="lt1"/>
                </a:solidFill>
              </a:defRPr>
            </a:lvl1pPr>
            <a:lvl2pPr marL="914400" lvl="1" indent="-355600" algn="ctr" rtl="0">
              <a:spcBef>
                <a:spcPts val="400"/>
              </a:spcBef>
              <a:spcAft>
                <a:spcPts val="0"/>
              </a:spcAft>
              <a:buClr>
                <a:schemeClr val="lt1"/>
              </a:buClr>
              <a:buSzPts val="2000"/>
              <a:buChar char="–"/>
              <a:defRPr sz="2000">
                <a:solidFill>
                  <a:schemeClr val="lt1"/>
                </a:solidFill>
              </a:defRPr>
            </a:lvl2pPr>
            <a:lvl3pPr marL="1371600" lvl="2" indent="-342900" algn="ctr" rtl="0">
              <a:spcBef>
                <a:spcPts val="360"/>
              </a:spcBef>
              <a:spcAft>
                <a:spcPts val="0"/>
              </a:spcAft>
              <a:buClr>
                <a:schemeClr val="lt1"/>
              </a:buClr>
              <a:buSzPts val="1800"/>
              <a:buChar char="•"/>
              <a:defRPr sz="1800">
                <a:solidFill>
                  <a:schemeClr val="lt1"/>
                </a:solidFill>
              </a:defRPr>
            </a:lvl3pPr>
            <a:lvl4pPr marL="1828800" lvl="3" indent="-330200" algn="ctr" rtl="0">
              <a:spcBef>
                <a:spcPts val="320"/>
              </a:spcBef>
              <a:spcAft>
                <a:spcPts val="0"/>
              </a:spcAft>
              <a:buClr>
                <a:schemeClr val="lt1"/>
              </a:buClr>
              <a:buSzPts val="1600"/>
              <a:buChar char="–"/>
              <a:defRPr sz="1600">
                <a:solidFill>
                  <a:schemeClr val="lt1"/>
                </a:solidFill>
              </a:defRPr>
            </a:lvl4pPr>
            <a:lvl5pPr marL="2286000" lvl="4" indent="-330200" algn="ctr" rtl="0">
              <a:spcBef>
                <a:spcPts val="320"/>
              </a:spcBef>
              <a:spcAft>
                <a:spcPts val="0"/>
              </a:spcAft>
              <a:buClr>
                <a:schemeClr val="lt1"/>
              </a:buClr>
              <a:buSzPts val="1600"/>
              <a:buChar char="»"/>
              <a:defRPr sz="1600">
                <a:solidFill>
                  <a:schemeClr val="lt1"/>
                </a:solidFill>
              </a:defRPr>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414" name="Google Shape;414;p74"/>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5" name="Google Shape;415;p74"/>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6" name="Google Shape;416;p74"/>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2" name="Google Shape;52;p8"/>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53" name="Google Shape;53;p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7"/>
        <p:cNvGrpSpPr/>
        <p:nvPr/>
      </p:nvGrpSpPr>
      <p:grpSpPr>
        <a:xfrm>
          <a:off x="0" y="0"/>
          <a:ext cx="0" cy="0"/>
          <a:chOff x="0" y="0"/>
          <a:chExt cx="0" cy="0"/>
        </a:xfrm>
      </p:grpSpPr>
      <p:sp>
        <p:nvSpPr>
          <p:cNvPr id="418" name="Google Shape;418;p75"/>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19" name="Google Shape;419;p75"/>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0" name="Google Shape;420;p7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1"/>
        <p:cNvGrpSpPr/>
        <p:nvPr/>
      </p:nvGrpSpPr>
      <p:grpSpPr>
        <a:xfrm>
          <a:off x="0" y="0"/>
          <a:ext cx="0" cy="0"/>
          <a:chOff x="0" y="0"/>
          <a:chExt cx="0" cy="0"/>
        </a:xfrm>
      </p:grpSpPr>
      <p:sp>
        <p:nvSpPr>
          <p:cNvPr id="422" name="Google Shape;422;p76"/>
          <p:cNvSpPr txBox="1">
            <a:spLocks noGrp="1"/>
          </p:cNvSpPr>
          <p:nvPr>
            <p:ph type="title"/>
          </p:nvPr>
        </p:nvSpPr>
        <p:spPr>
          <a:xfrm>
            <a:off x="722313" y="3305176"/>
            <a:ext cx="7772400" cy="1021500"/>
          </a:xfrm>
          <a:prstGeom prst="rect">
            <a:avLst/>
          </a:prstGeom>
          <a:noFill/>
          <a:ln>
            <a:noFill/>
          </a:ln>
        </p:spPr>
        <p:txBody>
          <a:bodyPr spcFirstLastPara="1" wrap="square" lIns="91425" tIns="45700" rIns="91425" bIns="45700" anchor="t" anchorCtr="0">
            <a:normAutofit/>
          </a:bodyPr>
          <a:lstStyle>
            <a:lvl1pPr lvl="0" algn="l" rtl="0">
              <a:spcBef>
                <a:spcPts val="0"/>
              </a:spcBef>
              <a:spcAft>
                <a:spcPts val="0"/>
              </a:spcAft>
              <a:buClr>
                <a:schemeClr val="dk1"/>
              </a:buClr>
              <a:buSzPts val="4000"/>
              <a:buFont typeface="Calibri"/>
              <a:buNone/>
              <a:defRPr sz="4000" b="1"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3" name="Google Shape;423;p76"/>
          <p:cNvSpPr txBox="1">
            <a:spLocks noGrp="1"/>
          </p:cNvSpPr>
          <p:nvPr>
            <p:ph type="body" idx="1"/>
          </p:nvPr>
        </p:nvSpPr>
        <p:spPr>
          <a:xfrm>
            <a:off x="722313" y="2180035"/>
            <a:ext cx="7772400" cy="1125000"/>
          </a:xfrm>
          <a:prstGeom prst="rect">
            <a:avLst/>
          </a:prstGeom>
          <a:noFill/>
          <a:ln>
            <a:noFill/>
          </a:ln>
        </p:spPr>
        <p:txBody>
          <a:bodyPr spcFirstLastPara="1" wrap="square" lIns="91425" tIns="45700" rIns="91425" bIns="45700" anchor="b" anchorCtr="0">
            <a:normAutofit/>
          </a:bodyPr>
          <a:lstStyle>
            <a:lvl1pPr marL="457200" lvl="0" indent="-228600" algn="l" rtl="0">
              <a:spcBef>
                <a:spcPts val="400"/>
              </a:spcBef>
              <a:spcAft>
                <a:spcPts val="0"/>
              </a:spcAft>
              <a:buClr>
                <a:srgbClr val="888888"/>
              </a:buClr>
              <a:buSzPts val="2000"/>
              <a:buNone/>
              <a:defRPr sz="2000">
                <a:solidFill>
                  <a:srgbClr val="888888"/>
                </a:solidFill>
              </a:defRPr>
            </a:lvl1pPr>
            <a:lvl2pPr marL="914400" lvl="1" indent="-228600" algn="l" rtl="0">
              <a:spcBef>
                <a:spcPts val="36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424" name="Google Shape;424;p76"/>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5" name="Google Shape;425;p76"/>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26" name="Google Shape;426;p76"/>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7"/>
        <p:cNvGrpSpPr/>
        <p:nvPr/>
      </p:nvGrpSpPr>
      <p:grpSpPr>
        <a:xfrm>
          <a:off x="0" y="0"/>
          <a:ext cx="0" cy="0"/>
          <a:chOff x="0" y="0"/>
          <a:chExt cx="0" cy="0"/>
        </a:xfrm>
      </p:grpSpPr>
      <p:sp>
        <p:nvSpPr>
          <p:cNvPr id="428" name="Google Shape;428;p77"/>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29" name="Google Shape;429;p77"/>
          <p:cNvSpPr txBox="1">
            <a:spLocks noGrp="1"/>
          </p:cNvSpPr>
          <p:nvPr>
            <p:ph type="body" idx="1"/>
          </p:nvPr>
        </p:nvSpPr>
        <p:spPr>
          <a:xfrm>
            <a:off x="457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430" name="Google Shape;430;p77"/>
          <p:cNvSpPr txBox="1">
            <a:spLocks noGrp="1"/>
          </p:cNvSpPr>
          <p:nvPr>
            <p:ph type="body" idx="2"/>
          </p:nvPr>
        </p:nvSpPr>
        <p:spPr>
          <a:xfrm>
            <a:off x="4648200" y="1200151"/>
            <a:ext cx="4038600" cy="3394500"/>
          </a:xfrm>
          <a:prstGeom prst="rect">
            <a:avLst/>
          </a:prstGeom>
          <a:noFill/>
          <a:ln>
            <a:noFill/>
          </a:ln>
        </p:spPr>
        <p:txBody>
          <a:bodyPr spcFirstLastPara="1" wrap="square" lIns="91425" tIns="45700" rIns="91425" bIns="45700" anchor="t" anchorCtr="0">
            <a:normAutofit/>
          </a:bodyPr>
          <a:lstStyle>
            <a:lvl1pPr marL="457200" lvl="0" indent="-406400" algn="l" rtl="0">
              <a:spcBef>
                <a:spcPts val="560"/>
              </a:spcBef>
              <a:spcAft>
                <a:spcPts val="0"/>
              </a:spcAft>
              <a:buClr>
                <a:schemeClr val="dk1"/>
              </a:buClr>
              <a:buSzPts val="2800"/>
              <a:buChar char="•"/>
              <a:defRPr sz="2800"/>
            </a:lvl1pPr>
            <a:lvl2pPr marL="914400" lvl="1" indent="-381000" algn="l" rtl="0">
              <a:spcBef>
                <a:spcPts val="480"/>
              </a:spcBef>
              <a:spcAft>
                <a:spcPts val="0"/>
              </a:spcAft>
              <a:buClr>
                <a:schemeClr val="dk1"/>
              </a:buClr>
              <a:buSzPts val="2400"/>
              <a:buChar char="–"/>
              <a:defRPr sz="2400"/>
            </a:lvl2pPr>
            <a:lvl3pPr marL="1371600" lvl="2" indent="-355600" algn="l" rtl="0">
              <a:spcBef>
                <a:spcPts val="400"/>
              </a:spcBef>
              <a:spcAft>
                <a:spcPts val="0"/>
              </a:spcAft>
              <a:buClr>
                <a:schemeClr val="dk1"/>
              </a:buClr>
              <a:buSzPts val="2000"/>
              <a:buChar char="•"/>
              <a:defRPr sz="2000"/>
            </a:lvl3pPr>
            <a:lvl4pPr marL="1828800" lvl="3" indent="-342900" algn="l" rtl="0">
              <a:spcBef>
                <a:spcPts val="360"/>
              </a:spcBef>
              <a:spcAft>
                <a:spcPts val="0"/>
              </a:spcAft>
              <a:buClr>
                <a:schemeClr val="dk1"/>
              </a:buClr>
              <a:buSzPts val="1800"/>
              <a:buChar char="–"/>
              <a:defRPr sz="1800"/>
            </a:lvl4pPr>
            <a:lvl5pPr marL="2286000" lvl="4" indent="-342900" algn="l" rtl="0">
              <a:spcBef>
                <a:spcPts val="360"/>
              </a:spcBef>
              <a:spcAft>
                <a:spcPts val="0"/>
              </a:spcAft>
              <a:buClr>
                <a:schemeClr val="dk1"/>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431" name="Google Shape;431;p77"/>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2" name="Google Shape;432;p77"/>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3" name="Google Shape;433;p77"/>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4"/>
        <p:cNvGrpSpPr/>
        <p:nvPr/>
      </p:nvGrpSpPr>
      <p:grpSpPr>
        <a:xfrm>
          <a:off x="0" y="0"/>
          <a:ext cx="0" cy="0"/>
          <a:chOff x="0" y="0"/>
          <a:chExt cx="0" cy="0"/>
        </a:xfrm>
      </p:grpSpPr>
      <p:sp>
        <p:nvSpPr>
          <p:cNvPr id="435" name="Google Shape;435;p78"/>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36" name="Google Shape;436;p78"/>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7" name="Google Shape;437;p78"/>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38" name="Google Shape;438;p78"/>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39"/>
        <p:cNvGrpSpPr/>
        <p:nvPr/>
      </p:nvGrpSpPr>
      <p:grpSpPr>
        <a:xfrm>
          <a:off x="0" y="0"/>
          <a:ext cx="0" cy="0"/>
          <a:chOff x="0" y="0"/>
          <a:chExt cx="0" cy="0"/>
        </a:xfrm>
      </p:grpSpPr>
      <p:sp>
        <p:nvSpPr>
          <p:cNvPr id="440" name="Google Shape;440;p79"/>
          <p:cNvSpPr txBox="1">
            <a:spLocks noGrp="1"/>
          </p:cNvSpPr>
          <p:nvPr>
            <p:ph type="title"/>
          </p:nvPr>
        </p:nvSpPr>
        <p:spPr>
          <a:xfrm>
            <a:off x="457201" y="204787"/>
            <a:ext cx="3008400" cy="8715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1" name="Google Shape;441;p79"/>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560"/>
              </a:spcBef>
              <a:spcAft>
                <a:spcPts val="0"/>
              </a:spcAft>
              <a:buClr>
                <a:schemeClr val="dk1"/>
              </a:buClr>
              <a:buSzPts val="2800"/>
              <a:buChar char="–"/>
              <a:defRPr sz="2800"/>
            </a:lvl2pPr>
            <a:lvl3pPr marL="1371600" lvl="2" indent="-381000" algn="l" rtl="0">
              <a:spcBef>
                <a:spcPts val="480"/>
              </a:spcBef>
              <a:spcAft>
                <a:spcPts val="0"/>
              </a:spcAft>
              <a:buClr>
                <a:schemeClr val="dk1"/>
              </a:buClr>
              <a:buSzPts val="2400"/>
              <a:buChar char="•"/>
              <a:defRPr sz="2400"/>
            </a:lvl3pPr>
            <a:lvl4pPr marL="1828800" lvl="3" indent="-355600" algn="l" rtl="0">
              <a:spcBef>
                <a:spcPts val="400"/>
              </a:spcBef>
              <a:spcAft>
                <a:spcPts val="0"/>
              </a:spcAft>
              <a:buClr>
                <a:schemeClr val="dk1"/>
              </a:buClr>
              <a:buSzPts val="2000"/>
              <a:buChar char="–"/>
              <a:defRPr sz="2000"/>
            </a:lvl4pPr>
            <a:lvl5pPr marL="2286000" lvl="4" indent="-355600" algn="l" rtl="0">
              <a:spcBef>
                <a:spcPts val="400"/>
              </a:spcBef>
              <a:spcAft>
                <a:spcPts val="0"/>
              </a:spcAft>
              <a:buClr>
                <a:schemeClr val="dk1"/>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442" name="Google Shape;442;p79"/>
          <p:cNvSpPr txBox="1">
            <a:spLocks noGrp="1"/>
          </p:cNvSpPr>
          <p:nvPr>
            <p:ph type="body" idx="2"/>
          </p:nvPr>
        </p:nvSpPr>
        <p:spPr>
          <a:xfrm>
            <a:off x="457201" y="1076326"/>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443" name="Google Shape;443;p7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4" name="Google Shape;444;p7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45" name="Google Shape;445;p7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6"/>
        <p:cNvGrpSpPr/>
        <p:nvPr/>
      </p:nvGrpSpPr>
      <p:grpSpPr>
        <a:xfrm>
          <a:off x="0" y="0"/>
          <a:ext cx="0" cy="0"/>
          <a:chOff x="0" y="0"/>
          <a:chExt cx="0" cy="0"/>
        </a:xfrm>
      </p:grpSpPr>
      <p:sp>
        <p:nvSpPr>
          <p:cNvPr id="447" name="Google Shape;447;p80"/>
          <p:cNvSpPr txBox="1">
            <a:spLocks noGrp="1"/>
          </p:cNvSpPr>
          <p:nvPr>
            <p:ph type="title"/>
          </p:nvPr>
        </p:nvSpPr>
        <p:spPr>
          <a:xfrm>
            <a:off x="1792288" y="3600450"/>
            <a:ext cx="5486400" cy="4251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8" name="Google Shape;448;p80"/>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49" name="Google Shape;449;p80"/>
          <p:cNvSpPr txBox="1">
            <a:spLocks noGrp="1"/>
          </p:cNvSpPr>
          <p:nvPr>
            <p:ph type="body" idx="1"/>
          </p:nvPr>
        </p:nvSpPr>
        <p:spPr>
          <a:xfrm>
            <a:off x="1792288" y="4025503"/>
            <a:ext cx="5486400" cy="6036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240"/>
              </a:spcBef>
              <a:spcAft>
                <a:spcPts val="0"/>
              </a:spcAft>
              <a:buClr>
                <a:schemeClr val="dk1"/>
              </a:buClr>
              <a:buSzPts val="1200"/>
              <a:buNone/>
              <a:defRPr sz="1200"/>
            </a:lvl2pPr>
            <a:lvl3pPr marL="1371600" lvl="2" indent="-228600" algn="l" rtl="0">
              <a:spcBef>
                <a:spcPts val="200"/>
              </a:spcBef>
              <a:spcAft>
                <a:spcPts val="0"/>
              </a:spcAft>
              <a:buClr>
                <a:schemeClr val="dk1"/>
              </a:buClr>
              <a:buSzPts val="1000"/>
              <a:buNone/>
              <a:defRPr sz="1000"/>
            </a:lvl3pPr>
            <a:lvl4pPr marL="1828800" lvl="3" indent="-228600" algn="l" rtl="0">
              <a:spcBef>
                <a:spcPts val="180"/>
              </a:spcBef>
              <a:spcAft>
                <a:spcPts val="0"/>
              </a:spcAft>
              <a:buClr>
                <a:schemeClr val="dk1"/>
              </a:buClr>
              <a:buSzPts val="900"/>
              <a:buNone/>
              <a:defRPr sz="900"/>
            </a:lvl4pPr>
            <a:lvl5pPr marL="2286000" lvl="4" indent="-228600" algn="l" rtl="0">
              <a:spcBef>
                <a:spcPts val="180"/>
              </a:spcBef>
              <a:spcAft>
                <a:spcPts val="0"/>
              </a:spcAft>
              <a:buClr>
                <a:schemeClr val="dk1"/>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450" name="Google Shape;450;p8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1" name="Google Shape;451;p8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2" name="Google Shape;452;p8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53"/>
        <p:cNvGrpSpPr/>
        <p:nvPr/>
      </p:nvGrpSpPr>
      <p:grpSpPr>
        <a:xfrm>
          <a:off x="0" y="0"/>
          <a:ext cx="0" cy="0"/>
          <a:chOff x="0" y="0"/>
          <a:chExt cx="0" cy="0"/>
        </a:xfrm>
      </p:grpSpPr>
      <p:sp>
        <p:nvSpPr>
          <p:cNvPr id="454" name="Google Shape;454;p8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5" name="Google Shape;455;p81"/>
          <p:cNvSpPr txBox="1">
            <a:spLocks noGrp="1"/>
          </p:cNvSpPr>
          <p:nvPr>
            <p:ph type="body" idx="1"/>
          </p:nvPr>
        </p:nvSpPr>
        <p:spPr>
          <a:xfrm rot="5400000">
            <a:off x="2874750" y="-1217399"/>
            <a:ext cx="3394500" cy="82296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56" name="Google Shape;456;p8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7" name="Google Shape;457;p8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58" name="Google Shape;458;p8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459"/>
        <p:cNvGrpSpPr/>
        <p:nvPr/>
      </p:nvGrpSpPr>
      <p:grpSpPr>
        <a:xfrm>
          <a:off x="0" y="0"/>
          <a:ext cx="0" cy="0"/>
          <a:chOff x="0" y="0"/>
          <a:chExt cx="0" cy="0"/>
        </a:xfrm>
      </p:grpSpPr>
      <p:sp>
        <p:nvSpPr>
          <p:cNvPr id="460" name="Google Shape;460;p82"/>
          <p:cNvSpPr txBox="1">
            <a:spLocks noGrp="1"/>
          </p:cNvSpPr>
          <p:nvPr>
            <p:ph type="title"/>
          </p:nvPr>
        </p:nvSpPr>
        <p:spPr>
          <a:xfrm rot="5400000">
            <a:off x="5463750" y="1371629"/>
            <a:ext cx="4388700" cy="2057400"/>
          </a:xfrm>
          <a:prstGeom prst="rect">
            <a:avLst/>
          </a:prstGeom>
          <a:noFill/>
          <a:ln>
            <a:noFill/>
          </a:ln>
        </p:spPr>
        <p:txBody>
          <a:bodyPr spcFirstLastPara="1" wrap="square" lIns="91425" tIns="45700" rIns="91425" bIns="45700" anchor="ctr" anchorCtr="0">
            <a:normAutofit/>
          </a:bodyPr>
          <a:lstStyle>
            <a:lvl1pPr lvl="0" algn="ctr"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1" name="Google Shape;461;p82"/>
          <p:cNvSpPr txBox="1">
            <a:spLocks noGrp="1"/>
          </p:cNvSpPr>
          <p:nvPr>
            <p:ph type="body" idx="1"/>
          </p:nvPr>
        </p:nvSpPr>
        <p:spPr>
          <a:xfrm rot="5400000">
            <a:off x="1272750" y="-609571"/>
            <a:ext cx="4388700" cy="6019800"/>
          </a:xfrm>
          <a:prstGeom prst="rect">
            <a:avLst/>
          </a:prstGeom>
          <a:noFill/>
          <a:ln>
            <a:noFill/>
          </a:ln>
        </p:spPr>
        <p:txBody>
          <a:bodyPr spcFirstLastPara="1" wrap="square" lIns="91425" tIns="45700" rIns="91425" bIns="45700" anchor="t" anchorCtr="0">
            <a:norm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462" name="Google Shape;462;p82"/>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3" name="Google Shape;463;p82"/>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464" name="Google Shape;464;p8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pic>
        <p:nvPicPr>
          <p:cNvPr id="465" name="Google Shape;465;p82" descr="E:\websites\free-power-point-templates\2012\logos.png"/>
          <p:cNvPicPr preferRelativeResize="0"/>
          <p:nvPr/>
        </p:nvPicPr>
        <p:blipFill rotWithShape="1">
          <a:blip r:embed="rId2">
            <a:alphaModFix/>
          </a:blip>
          <a:srcRect/>
          <a:stretch/>
        </p:blipFill>
        <p:spPr>
          <a:xfrm>
            <a:off x="3808475" y="2326213"/>
            <a:ext cx="1463784" cy="526961"/>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sp>
        <p:nvSpPr>
          <p:cNvPr id="57" name="Google Shape;57;p9"/>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9"/>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457201" y="204787"/>
            <a:ext cx="3008400" cy="8715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4" name="Google Shape;64;p10"/>
          <p:cNvSpPr txBox="1">
            <a:spLocks noGrp="1"/>
          </p:cNvSpPr>
          <p:nvPr>
            <p:ph type="body" idx="2"/>
          </p:nvPr>
        </p:nvSpPr>
        <p:spPr>
          <a:xfrm>
            <a:off x="457201" y="1076326"/>
            <a:ext cx="3008400" cy="3518400"/>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image" Target="../media/image1.jp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theme" Target="../theme/theme3.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image" Target="../media/image1.jpg"/><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image" Target="../media/image1.jp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theme" Target="../theme/theme4.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7.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1" name="Google Shape;11;p1"/>
          <p:cNvSpPr txBox="1"/>
          <p:nvPr/>
        </p:nvSpPr>
        <p:spPr>
          <a:xfrm>
            <a:off x="-9150" y="5213747"/>
            <a:ext cx="8389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b="0" i="0" u="none" strike="noStrike" cap="none">
                <a:solidFill>
                  <a:srgbClr val="A5A5A5"/>
                </a:solidFill>
                <a:latin typeface="Calibri"/>
                <a:ea typeface="Calibri"/>
                <a:cs typeface="Calibri"/>
                <a:sym typeface="Calibri"/>
              </a:rPr>
              <a:t>This presentation uses a free template provided by FPPT.com</a:t>
            </a:r>
            <a:endParaRPr/>
          </a:p>
          <a:p>
            <a:pPr marL="0" marR="0" lvl="0" indent="0" algn="l" rtl="0">
              <a:spcBef>
                <a:spcPts val="0"/>
              </a:spcBef>
              <a:spcAft>
                <a:spcPts val="0"/>
              </a:spcAft>
              <a:buNone/>
            </a:pPr>
            <a:r>
              <a:rPr lang="en" sz="1400">
                <a:solidFill>
                  <a:srgbClr val="A5A5A5"/>
                </a:solidFill>
                <a:latin typeface="Calibri"/>
                <a:ea typeface="Calibri"/>
                <a:cs typeface="Calibri"/>
                <a:sym typeface="Calibri"/>
              </a:rPr>
              <a:t>www.free-power-point-templates.com</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23">
            <a:alphaModFix/>
          </a:blip>
          <a:stretch>
            <a:fillRect/>
          </a:stretch>
        </a:blipFill>
        <a:effectLst/>
      </p:bgPr>
    </p:bg>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219350" y="789029"/>
            <a:ext cx="8229600" cy="8574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chemeClr val="dk2"/>
              </a:buClr>
              <a:buSzPts val="4800"/>
              <a:buFont typeface="Calibri"/>
              <a:buNone/>
              <a:defRPr sz="4800" i="0" u="none" strike="noStrike" cap="none">
                <a:solidFill>
                  <a:schemeClr val="dk2"/>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14" name="Google Shape;114;p19"/>
          <p:cNvSpPr txBox="1">
            <a:spLocks noGrp="1"/>
          </p:cNvSpPr>
          <p:nvPr>
            <p:ph type="body" idx="1"/>
          </p:nvPr>
        </p:nvSpPr>
        <p:spPr>
          <a:xfrm>
            <a:off x="150750" y="1646513"/>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5" name="Google Shape;115;p1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116" name="Google Shape;116;p19"/>
          <p:cNvSpPr txBox="1"/>
          <p:nvPr/>
        </p:nvSpPr>
        <p:spPr>
          <a:xfrm>
            <a:off x="-9150" y="5213747"/>
            <a:ext cx="8389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b="0" i="0" u="none" strike="noStrike" cap="none">
                <a:solidFill>
                  <a:srgbClr val="A5A5A5"/>
                </a:solidFill>
                <a:latin typeface="Calibri"/>
                <a:ea typeface="Calibri"/>
                <a:cs typeface="Calibri"/>
                <a:sym typeface="Calibri"/>
              </a:rPr>
              <a:t>This presentation uses a free template provided by FPPT.com</a:t>
            </a:r>
            <a:endParaRPr/>
          </a:p>
          <a:p>
            <a:pPr marL="0" marR="0" lvl="0" indent="0" algn="l" rtl="0">
              <a:spcBef>
                <a:spcPts val="0"/>
              </a:spcBef>
              <a:spcAft>
                <a:spcPts val="0"/>
              </a:spcAft>
              <a:buNone/>
            </a:pPr>
            <a:r>
              <a:rPr lang="en" sz="1400">
                <a:solidFill>
                  <a:srgbClr val="A5A5A5"/>
                </a:solidFill>
                <a:latin typeface="Calibri"/>
                <a:ea typeface="Calibri"/>
                <a:cs typeface="Calibri"/>
                <a:sym typeface="Calibri"/>
              </a:rPr>
              <a:t>www.free-power-point-templates.com</a:t>
            </a:r>
            <a:endParaRPr/>
          </a:p>
        </p:txBody>
      </p:sp>
    </p:spTree>
  </p:cSld>
  <p:clrMap bg1="lt1" tx1="dk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19">
            <a:alphaModFix/>
          </a:blip>
          <a:stretch>
            <a:fillRect/>
          </a:stretch>
        </a:blipFill>
        <a:effectLst/>
      </p:bgPr>
    </p:bg>
    <p:spTree>
      <p:nvGrpSpPr>
        <p:cNvPr id="1" name="Shape 227"/>
        <p:cNvGrpSpPr/>
        <p:nvPr/>
      </p:nvGrpSpPr>
      <p:grpSpPr>
        <a:xfrm>
          <a:off x="0" y="0"/>
          <a:ext cx="0" cy="0"/>
          <a:chOff x="0" y="0"/>
          <a:chExt cx="0" cy="0"/>
        </a:xfrm>
      </p:grpSpPr>
      <p:sp>
        <p:nvSpPr>
          <p:cNvPr id="228" name="Google Shape;228;p41"/>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229" name="Google Shape;229;p41"/>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0" name="Google Shape;230;p41"/>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1" name="Google Shape;231;p41"/>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2" name="Google Shape;232;p4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233" name="Google Shape;233;p41"/>
          <p:cNvSpPr txBox="1"/>
          <p:nvPr/>
        </p:nvSpPr>
        <p:spPr>
          <a:xfrm>
            <a:off x="-9150" y="5213747"/>
            <a:ext cx="8389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b="0" i="0" u="none" strike="noStrike" cap="none">
                <a:solidFill>
                  <a:srgbClr val="A5A5A5"/>
                </a:solidFill>
                <a:latin typeface="Calibri"/>
                <a:ea typeface="Calibri"/>
                <a:cs typeface="Calibri"/>
                <a:sym typeface="Calibri"/>
              </a:rPr>
              <a:t>This presentation uses a free template provided by FPPT.com</a:t>
            </a:r>
            <a:endParaRPr/>
          </a:p>
          <a:p>
            <a:pPr marL="0" marR="0" lvl="0" indent="0" algn="l" rtl="0">
              <a:spcBef>
                <a:spcPts val="0"/>
              </a:spcBef>
              <a:spcAft>
                <a:spcPts val="0"/>
              </a:spcAft>
              <a:buNone/>
            </a:pPr>
            <a:r>
              <a:rPr lang="en" sz="1400">
                <a:solidFill>
                  <a:srgbClr val="A5A5A5"/>
                </a:solidFill>
                <a:latin typeface="Calibri"/>
                <a:ea typeface="Calibri"/>
                <a:cs typeface="Calibri"/>
                <a:sym typeface="Calibri"/>
              </a:rPr>
              <a:t>www.free-power-point-templates.com</a:t>
            </a:r>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334"/>
        <p:cNvGrpSpPr/>
        <p:nvPr/>
      </p:nvGrpSpPr>
      <p:grpSpPr>
        <a:xfrm>
          <a:off x="0" y="0"/>
          <a:ext cx="0" cy="0"/>
          <a:chOff x="0" y="0"/>
          <a:chExt cx="0" cy="0"/>
        </a:xfrm>
      </p:grpSpPr>
      <p:sp>
        <p:nvSpPr>
          <p:cNvPr id="335" name="Google Shape;335;p59"/>
          <p:cNvSpPr txBox="1">
            <a:spLocks noGrp="1"/>
          </p:cNvSpPr>
          <p:nvPr>
            <p:ph type="title"/>
          </p:nvPr>
        </p:nvSpPr>
        <p:spPr>
          <a:xfrm>
            <a:off x="457200" y="663179"/>
            <a:ext cx="8229600" cy="857400"/>
          </a:xfrm>
          <a:prstGeom prst="rect">
            <a:avLst/>
          </a:prstGeom>
          <a:noFill/>
          <a:ln>
            <a:noFill/>
          </a:ln>
        </p:spPr>
        <p:txBody>
          <a:bodyPr spcFirstLastPara="1" wrap="square" lIns="91425" tIns="45700" rIns="91425" bIns="45700" anchor="ctr" anchorCtr="0">
            <a:normAutofit/>
          </a:bodyPr>
          <a:lstStyle>
            <a:lvl1pPr marR="0" lvl="0" rtl="0">
              <a:spcBef>
                <a:spcPts val="0"/>
              </a:spcBef>
              <a:spcAft>
                <a:spcPts val="0"/>
              </a:spcAft>
              <a:buClr>
                <a:srgbClr val="1C4587"/>
              </a:buClr>
              <a:buSzPts val="4400"/>
              <a:buFont typeface="Calibri"/>
              <a:buNone/>
              <a:defRPr sz="4400" b="0" i="0" u="none" strike="noStrike" cap="none">
                <a:solidFill>
                  <a:srgbClr val="1C4587"/>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36" name="Google Shape;336;p59"/>
          <p:cNvSpPr txBox="1">
            <a:spLocks noGrp="1"/>
          </p:cNvSpPr>
          <p:nvPr>
            <p:ph type="body" idx="1"/>
          </p:nvPr>
        </p:nvSpPr>
        <p:spPr>
          <a:xfrm>
            <a:off x="457200" y="1504951"/>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Char char="•"/>
              <a:defRPr sz="3200" i="0" u="none" strike="noStrike" cap="none">
                <a:solidFill>
                  <a:schemeClr val="dk1"/>
                </a:solidFill>
              </a:defRPr>
            </a:lvl1pPr>
            <a:lvl2pPr marL="914400" marR="0" lvl="1" indent="-406400" algn="l" rtl="0">
              <a:spcBef>
                <a:spcPts val="560"/>
              </a:spcBef>
              <a:spcAft>
                <a:spcPts val="0"/>
              </a:spcAft>
              <a:buClr>
                <a:schemeClr val="dk1"/>
              </a:buClr>
              <a:buSzPts val="2800"/>
              <a:buChar char="–"/>
              <a:defRPr sz="2800" i="0" u="none" strike="noStrike" cap="none">
                <a:solidFill>
                  <a:schemeClr val="dk1"/>
                </a:solidFill>
              </a:defRPr>
            </a:lvl2pPr>
            <a:lvl3pPr marL="1371600" marR="0" lvl="2" indent="-381000" algn="l" rtl="0">
              <a:spcBef>
                <a:spcPts val="480"/>
              </a:spcBef>
              <a:spcAft>
                <a:spcPts val="0"/>
              </a:spcAft>
              <a:buClr>
                <a:schemeClr val="dk1"/>
              </a:buClr>
              <a:buSzPts val="2400"/>
              <a:buChar char="•"/>
              <a:defRPr sz="2400" i="0" u="none" strike="noStrike" cap="none">
                <a:solidFill>
                  <a:schemeClr val="dk1"/>
                </a:solidFill>
              </a:defRPr>
            </a:lvl3pPr>
            <a:lvl4pPr marL="1828800" marR="0" lvl="3" indent="-355600" algn="l" rtl="0">
              <a:spcBef>
                <a:spcPts val="400"/>
              </a:spcBef>
              <a:spcAft>
                <a:spcPts val="0"/>
              </a:spcAft>
              <a:buClr>
                <a:schemeClr val="dk1"/>
              </a:buClr>
              <a:buSzPts val="2000"/>
              <a:buChar char="–"/>
              <a:defRPr sz="2000" i="0" u="none" strike="noStrike" cap="none">
                <a:solidFill>
                  <a:schemeClr val="dk1"/>
                </a:solidFill>
              </a:defRPr>
            </a:lvl4pPr>
            <a:lvl5pPr marL="2286000" marR="0" lvl="4" indent="-355600" algn="l" rtl="0">
              <a:spcBef>
                <a:spcPts val="400"/>
              </a:spcBef>
              <a:spcAft>
                <a:spcPts val="0"/>
              </a:spcAft>
              <a:buClr>
                <a:schemeClr val="dk1"/>
              </a:buClr>
              <a:buSzPts val="2000"/>
              <a:buChar char="»"/>
              <a:defRPr sz="2000" i="0" u="none" strike="noStrike" cap="none">
                <a:solidFill>
                  <a:schemeClr val="dk1"/>
                </a:solidFill>
              </a:defRPr>
            </a:lvl5pPr>
            <a:lvl6pPr marL="2743200" marR="0" lvl="5" indent="-355600" algn="l" rtl="0">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337" name="Google Shape;337;p5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38" name="Google Shape;338;p59"/>
          <p:cNvSpPr txBox="1"/>
          <p:nvPr/>
        </p:nvSpPr>
        <p:spPr>
          <a:xfrm>
            <a:off x="-9150" y="5213747"/>
            <a:ext cx="8389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b="0" i="0" u="none" strike="noStrike" cap="none">
                <a:solidFill>
                  <a:srgbClr val="A5A5A5"/>
                </a:solidFill>
                <a:latin typeface="Calibri"/>
                <a:ea typeface="Calibri"/>
                <a:cs typeface="Calibri"/>
                <a:sym typeface="Calibri"/>
              </a:rPr>
              <a:t>This presentation uses a free template provided by FPPT.com</a:t>
            </a:r>
            <a:endParaRPr/>
          </a:p>
          <a:p>
            <a:pPr marL="0" marR="0" lvl="0" indent="0" algn="l" rtl="0">
              <a:spcBef>
                <a:spcPts val="0"/>
              </a:spcBef>
              <a:spcAft>
                <a:spcPts val="0"/>
              </a:spcAft>
              <a:buNone/>
            </a:pPr>
            <a:r>
              <a:rPr lang="en" sz="1400">
                <a:solidFill>
                  <a:srgbClr val="A5A5A5"/>
                </a:solidFill>
                <a:latin typeface="Calibri"/>
                <a:ea typeface="Calibri"/>
                <a:cs typeface="Calibri"/>
                <a:sym typeface="Calibri"/>
              </a:rPr>
              <a:t>www.free-power-point-templates.com</a:t>
            </a:r>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383"/>
        <p:cNvGrpSpPr/>
        <p:nvPr/>
      </p:nvGrpSpPr>
      <p:grpSpPr>
        <a:xfrm>
          <a:off x="0" y="0"/>
          <a:ext cx="0" cy="0"/>
          <a:chOff x="0" y="0"/>
          <a:chExt cx="0" cy="0"/>
        </a:xfrm>
      </p:grpSpPr>
      <p:sp>
        <p:nvSpPr>
          <p:cNvPr id="384" name="Google Shape;384;p70"/>
          <p:cNvSpPr txBox="1">
            <a:spLocks noGrp="1"/>
          </p:cNvSpPr>
          <p:nvPr>
            <p:ph type="title"/>
          </p:nvPr>
        </p:nvSpPr>
        <p:spPr>
          <a:xfrm>
            <a:off x="457200" y="205979"/>
            <a:ext cx="8229600" cy="8574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385" name="Google Shape;385;p70"/>
          <p:cNvSpPr txBox="1">
            <a:spLocks noGrp="1"/>
          </p:cNvSpPr>
          <p:nvPr>
            <p:ph type="body" idx="1"/>
          </p:nvPr>
        </p:nvSpPr>
        <p:spPr>
          <a:xfrm>
            <a:off x="457200" y="1200151"/>
            <a:ext cx="8229600" cy="3394500"/>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86" name="Google Shape;386;p70"/>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7" name="Google Shape;387;p70"/>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8" name="Google Shape;388;p7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389" name="Google Shape;389;p70"/>
          <p:cNvSpPr txBox="1"/>
          <p:nvPr/>
        </p:nvSpPr>
        <p:spPr>
          <a:xfrm>
            <a:off x="-9150" y="5213747"/>
            <a:ext cx="8389500" cy="523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400" b="0" i="0" u="none" strike="noStrike" cap="none">
                <a:solidFill>
                  <a:srgbClr val="A5A5A5"/>
                </a:solidFill>
                <a:latin typeface="Calibri"/>
                <a:ea typeface="Calibri"/>
                <a:cs typeface="Calibri"/>
                <a:sym typeface="Calibri"/>
              </a:rPr>
              <a:t>This presentation uses a free template provided by FPPT.com</a:t>
            </a:r>
            <a:endParaRPr/>
          </a:p>
          <a:p>
            <a:pPr marL="0" marR="0" lvl="0" indent="0" algn="l" rtl="0">
              <a:spcBef>
                <a:spcPts val="0"/>
              </a:spcBef>
              <a:spcAft>
                <a:spcPts val="0"/>
              </a:spcAft>
              <a:buNone/>
            </a:pPr>
            <a:r>
              <a:rPr lang="en" sz="1400">
                <a:solidFill>
                  <a:srgbClr val="A5A5A5"/>
                </a:solidFill>
                <a:latin typeface="Calibri"/>
                <a:ea typeface="Calibri"/>
                <a:cs typeface="Calibri"/>
                <a:sym typeface="Calibri"/>
              </a:rPr>
              <a:t>www.free-power-point-templates.com</a:t>
            </a:r>
            <a:endParaRPr/>
          </a:p>
        </p:txBody>
      </p:sp>
    </p:spTree>
  </p:cSld>
  <p:clrMap bg1="lt1" tx1="dk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67.xml"/><Relationship Id="rId6" Type="http://schemas.openxmlformats.org/officeDocument/2006/relationships/image" Target="../media/image40.png"/><Relationship Id="rId5" Type="http://schemas.openxmlformats.org/officeDocument/2006/relationships/image" Target="../media/image39.jpg"/><Relationship Id="rId4" Type="http://schemas.openxmlformats.org/officeDocument/2006/relationships/image" Target="../media/image38.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hyperlink" Target="http://www.youtube.com/watch?v=DKzi5CYNFAg" TargetMode="External"/><Relationship Id="rId2" Type="http://schemas.openxmlformats.org/officeDocument/2006/relationships/notesSlide" Target="../notesSlides/notesSlide20.xml"/><Relationship Id="rId1" Type="http://schemas.openxmlformats.org/officeDocument/2006/relationships/slideLayout" Target="../slideLayouts/slideLayout67.xml"/><Relationship Id="rId4" Type="http://schemas.openxmlformats.org/officeDocument/2006/relationships/image" Target="../media/image41.jp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57.xm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7.xml"/><Relationship Id="rId1" Type="http://schemas.openxmlformats.org/officeDocument/2006/relationships/slideLayout" Target="../slideLayouts/slideLayout67.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7.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7.xml"/></Relationships>
</file>

<file path=ppt/slides/_rels/slide3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7.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1.xml"/><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6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jpg"/><Relationship Id="rId4" Type="http://schemas.openxmlformats.org/officeDocument/2006/relationships/image" Target="../media/image56.jpg"/><Relationship Id="rId9" Type="http://schemas.openxmlformats.org/officeDocument/2006/relationships/image" Target="../media/image61.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4.xml"/><Relationship Id="rId1" Type="http://schemas.openxmlformats.org/officeDocument/2006/relationships/slideLayout" Target="../slideLayouts/slideLayout57.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5.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hyperlink" Target="http://www.youtube.com/watch?v=-AkuKKJ8dN0" TargetMode="External"/><Relationship Id="rId2" Type="http://schemas.openxmlformats.org/officeDocument/2006/relationships/notesSlide" Target="../notesSlides/notesSlide36.xml"/><Relationship Id="rId1" Type="http://schemas.openxmlformats.org/officeDocument/2006/relationships/slideLayout" Target="../slideLayouts/slideLayout57.xml"/><Relationship Id="rId4" Type="http://schemas.openxmlformats.org/officeDocument/2006/relationships/image" Target="../media/image66.jpg"/></Relationships>
</file>

<file path=ppt/slides/_rels/slide42.xml.rels><?xml version="1.0" encoding="UTF-8" standalone="yes"?>
<Relationships xmlns="http://schemas.openxmlformats.org/package/2006/relationships"><Relationship Id="rId3" Type="http://schemas.openxmlformats.org/officeDocument/2006/relationships/hyperlink" Target="https://www.cyberseek.org/pathway.html" TargetMode="External"/><Relationship Id="rId2" Type="http://schemas.openxmlformats.org/officeDocument/2006/relationships/notesSlide" Target="../notesSlides/notesSlide37.xml"/><Relationship Id="rId1" Type="http://schemas.openxmlformats.org/officeDocument/2006/relationships/slideLayout" Target="../slideLayouts/slideLayout57.xml"/><Relationship Id="rId4" Type="http://schemas.openxmlformats.org/officeDocument/2006/relationships/hyperlink" Target="https://cyber.org/career-exploration/cyber-career-profiles"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8.xml"/></Relationships>
</file>

<file path=ppt/slides/_rels/slide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58.xml"/><Relationship Id="rId5" Type="http://schemas.openxmlformats.org/officeDocument/2006/relationships/image" Target="../media/image69.png"/><Relationship Id="rId4" Type="http://schemas.openxmlformats.org/officeDocument/2006/relationships/image" Target="../media/image68.png"/></Relationships>
</file>

<file path=ppt/slides/_rels/slide45.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5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79.jpg"/><Relationship Id="rId2" Type="http://schemas.openxmlformats.org/officeDocument/2006/relationships/notesSlide" Target="../notesSlides/notesSlide41.xml"/><Relationship Id="rId1" Type="http://schemas.openxmlformats.org/officeDocument/2006/relationships/slideLayout" Target="../slideLayouts/slideLayout58.xml"/><Relationship Id="rId6" Type="http://schemas.openxmlformats.org/officeDocument/2006/relationships/image" Target="../media/image78.jpg"/><Relationship Id="rId5" Type="http://schemas.openxmlformats.org/officeDocument/2006/relationships/image" Target="../media/image68.png"/><Relationship Id="rId4" Type="http://schemas.openxmlformats.org/officeDocument/2006/relationships/image" Target="../media/image67.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6.xml"/></Relationships>
</file>

<file path=ppt/slides/_rels/slide48.xml.rels><?xml version="1.0" encoding="UTF-8" standalone="yes"?>
<Relationships xmlns="http://schemas.openxmlformats.org/package/2006/relationships"><Relationship Id="rId3" Type="http://schemas.openxmlformats.org/officeDocument/2006/relationships/hyperlink" Target="http://www.youtube.com/watch?v=Ok-xpKjKp2g" TargetMode="External"/><Relationship Id="rId2" Type="http://schemas.openxmlformats.org/officeDocument/2006/relationships/notesSlide" Target="../notesSlides/notesSlide43.xml"/><Relationship Id="rId1" Type="http://schemas.openxmlformats.org/officeDocument/2006/relationships/slideLayout" Target="../slideLayouts/slideLayout63.xml"/><Relationship Id="rId4" Type="http://schemas.openxmlformats.org/officeDocument/2006/relationships/image" Target="../media/image80.jp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5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45.xml"/><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3.xml"/></Relationships>
</file>

<file path=ppt/slides/_rels/slide5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jpg"/><Relationship Id="rId2" Type="http://schemas.openxmlformats.org/officeDocument/2006/relationships/notesSlide" Target="../notesSlides/notesSlide47.xml"/><Relationship Id="rId1" Type="http://schemas.openxmlformats.org/officeDocument/2006/relationships/slideLayout" Target="../slideLayouts/slideLayout5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5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50.xml"/><Relationship Id="rId1" Type="http://schemas.openxmlformats.org/officeDocument/2006/relationships/slideLayout" Target="../slideLayouts/slideLayout57.xml"/><Relationship Id="rId6" Type="http://schemas.openxmlformats.org/officeDocument/2006/relationships/image" Target="../media/image91.jpg"/><Relationship Id="rId5" Type="http://schemas.openxmlformats.org/officeDocument/2006/relationships/image" Target="../media/image90.png"/><Relationship Id="rId4" Type="http://schemas.openxmlformats.org/officeDocument/2006/relationships/image" Target="../media/image89.png"/></Relationships>
</file>

<file path=ppt/slides/_rels/slide5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1.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93.jpg"/><Relationship Id="rId7"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57.xml"/><Relationship Id="rId6" Type="http://schemas.openxmlformats.org/officeDocument/2006/relationships/image" Target="../media/image89.png"/><Relationship Id="rId5" Type="http://schemas.openxmlformats.org/officeDocument/2006/relationships/image" Target="../media/image88.jpg"/><Relationship Id="rId4" Type="http://schemas.openxmlformats.org/officeDocument/2006/relationships/image" Target="../media/image94.jpg"/></Relationships>
</file>

<file path=ppt/slides/_rels/slide5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3.xml"/><Relationship Id="rId1" Type="http://schemas.openxmlformats.org/officeDocument/2006/relationships/slideLayout" Target="../slideLayouts/slideLayout57.xml"/><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watch?v=OeU5m6vRyCk" TargetMode="External"/><Relationship Id="rId2" Type="http://schemas.openxmlformats.org/officeDocument/2006/relationships/notesSlide" Target="../notesSlides/notesSlide54.xml"/><Relationship Id="rId1" Type="http://schemas.openxmlformats.org/officeDocument/2006/relationships/slideLayout" Target="../slideLayouts/slideLayout63.xml"/><Relationship Id="rId4" Type="http://schemas.openxmlformats.org/officeDocument/2006/relationships/image" Target="../media/image97.jp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3" Type="http://schemas.openxmlformats.org/officeDocument/2006/relationships/hyperlink" Target="https://studio.code.org/s/oceans/lessons/1/levels/1" TargetMode="External"/><Relationship Id="rId2" Type="http://schemas.openxmlformats.org/officeDocument/2006/relationships/notesSlide" Target="../notesSlides/notesSlide55.xml"/><Relationship Id="rId1" Type="http://schemas.openxmlformats.org/officeDocument/2006/relationships/slideLayout" Target="../slideLayouts/slideLayout63.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3" Type="http://schemas.openxmlformats.org/officeDocument/2006/relationships/hyperlink" Target="https://www.survivalofthebestfit.com/" TargetMode="External"/><Relationship Id="rId2" Type="http://schemas.openxmlformats.org/officeDocument/2006/relationships/notesSlide" Target="../notesSlides/notesSlide57.xml"/><Relationship Id="rId1" Type="http://schemas.openxmlformats.org/officeDocument/2006/relationships/slideLayout" Target="../slideLayouts/slideLayout63.xml"/><Relationship Id="rId4" Type="http://schemas.openxmlformats.org/officeDocument/2006/relationships/image" Target="../media/image99.png"/></Relationships>
</file>

<file path=ppt/slides/_rels/slide63.xml.rels><?xml version="1.0" encoding="UTF-8" standalone="yes"?>
<Relationships xmlns="http://schemas.openxmlformats.org/package/2006/relationships"><Relationship Id="rId3" Type="http://schemas.openxmlformats.org/officeDocument/2006/relationships/hyperlink" Target="http://www.youtube.com/watch?v=x2mRoFNm22g" TargetMode="External"/><Relationship Id="rId2" Type="http://schemas.openxmlformats.org/officeDocument/2006/relationships/notesSlide" Target="../notesSlides/notesSlide58.xml"/><Relationship Id="rId1" Type="http://schemas.openxmlformats.org/officeDocument/2006/relationships/slideLayout" Target="../slideLayouts/slideLayout63.xml"/><Relationship Id="rId4" Type="http://schemas.openxmlformats.org/officeDocument/2006/relationships/image" Target="../media/image100.jpg"/></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6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6.xml"/></Relationships>
</file>

<file path=ppt/slides/_rels/slide66.xml.rels><?xml version="1.0" encoding="UTF-8" standalone="yes"?>
<Relationships xmlns="http://schemas.openxmlformats.org/package/2006/relationships"><Relationship Id="rId3" Type="http://schemas.openxmlformats.org/officeDocument/2006/relationships/hyperlink" Target="http://www.youtube.com/watch?v=JrXazCEACVo" TargetMode="External"/><Relationship Id="rId2" Type="http://schemas.openxmlformats.org/officeDocument/2006/relationships/notesSlide" Target="../notesSlides/notesSlide61.xml"/><Relationship Id="rId1" Type="http://schemas.openxmlformats.org/officeDocument/2006/relationships/slideLayout" Target="../slideLayouts/slideLayout63.xml"/><Relationship Id="rId4" Type="http://schemas.openxmlformats.org/officeDocument/2006/relationships/image" Target="../media/image102.jp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3.xml"/><Relationship Id="rId1" Type="http://schemas.openxmlformats.org/officeDocument/2006/relationships/slideLayout" Target="../slideLayouts/slideLayout5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hyperlink" Target="https://www.baycyber.net/" TargetMode="External"/><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image" Target="../media/image29.png"/></Relationships>
</file>

<file path=ppt/slides/_rels/slide7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5.xml"/><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6.xml"/><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7.xml"/><Relationship Id="rId1" Type="http://schemas.openxmlformats.org/officeDocument/2006/relationships/slideLayout" Target="../slideLayouts/slideLayout63.xml"/></Relationships>
</file>

<file path=ppt/slides/_rels/slide7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8.xml"/><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9.xml"/><Relationship Id="rId1" Type="http://schemas.openxmlformats.org/officeDocument/2006/relationships/slideLayout" Target="../slideLayouts/slideLayout63.xml"/></Relationships>
</file>

<file path=ppt/slides/_rels/slide7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0.xml"/><Relationship Id="rId1" Type="http://schemas.openxmlformats.org/officeDocument/2006/relationships/slideLayout" Target="../slideLayouts/slideLayout63.xml"/></Relationships>
</file>

<file path=ppt/slides/_rels/slide7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1.xml"/><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6.xml"/></Relationships>
</file>

<file path=ppt/slides/_rels/slide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3.xml"/><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42.xml"/><Relationship Id="rId5" Type="http://schemas.openxmlformats.org/officeDocument/2006/relationships/hyperlink" Target="https://baccc.org/" TargetMode="External"/><Relationship Id="rId4" Type="http://schemas.openxmlformats.org/officeDocument/2006/relationships/image" Target="../media/image11.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3.xml"/></Relationships>
</file>

<file path=ppt/slides/_rels/slide8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9.xml"/><Relationship Id="rId1" Type="http://schemas.openxmlformats.org/officeDocument/2006/relationships/slideLayout" Target="../slideLayouts/slideLayout63.xml"/></Relationships>
</file>

<file path=ppt/slides/_rels/slide85.xml.rels><?xml version="1.0" encoding="UTF-8" standalone="yes"?>
<Relationships xmlns="http://schemas.openxmlformats.org/package/2006/relationships"><Relationship Id="rId3" Type="http://schemas.openxmlformats.org/officeDocument/2006/relationships/hyperlink" Target="https://quickdraw.withgoogle.com/" TargetMode="External"/><Relationship Id="rId2" Type="http://schemas.openxmlformats.org/officeDocument/2006/relationships/notesSlide" Target="../notesSlides/notesSlide80.xml"/><Relationship Id="rId1" Type="http://schemas.openxmlformats.org/officeDocument/2006/relationships/slideLayout" Target="../slideLayouts/slideLayout63.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8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1.xml"/><Relationship Id="rId1" Type="http://schemas.openxmlformats.org/officeDocument/2006/relationships/slideLayout" Target="../slideLayouts/slideLayout63.xml"/><Relationship Id="rId4" Type="http://schemas.openxmlformats.org/officeDocument/2006/relationships/hyperlink" Target="https://medium.com/bedrockdbd/artificial-intelligence-machine-learning-and-deep-learning-af7d70720904"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82.xml"/><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56.xml"/></Relationships>
</file>

<file path=ppt/slides/_rels/slide8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4.xml"/><Relationship Id="rId1" Type="http://schemas.openxmlformats.org/officeDocument/2006/relationships/slideLayout" Target="../slideLayouts/slideLayout6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32.png"/></Relationships>
</file>

<file path=ppt/slides/_rels/slide90.xml.rels><?xml version="1.0" encoding="UTF-8" standalone="yes"?>
<Relationships xmlns="http://schemas.openxmlformats.org/package/2006/relationships"><Relationship Id="rId3" Type="http://schemas.openxmlformats.org/officeDocument/2006/relationships/image" Target="../media/image113.jpg"/><Relationship Id="rId7" Type="http://schemas.openxmlformats.org/officeDocument/2006/relationships/image" Target="../media/image117.png"/><Relationship Id="rId2" Type="http://schemas.openxmlformats.org/officeDocument/2006/relationships/notesSlide" Target="../notesSlides/notesSlide85.xml"/><Relationship Id="rId1" Type="http://schemas.openxmlformats.org/officeDocument/2006/relationships/slideLayout" Target="../slideLayouts/slideLayout63.xml"/><Relationship Id="rId6" Type="http://schemas.openxmlformats.org/officeDocument/2006/relationships/image" Target="../media/image116.jpg"/><Relationship Id="rId5" Type="http://schemas.openxmlformats.org/officeDocument/2006/relationships/image" Target="../media/image115.jpg"/><Relationship Id="rId4" Type="http://schemas.openxmlformats.org/officeDocument/2006/relationships/image" Target="../media/image114.jpg"/></Relationships>
</file>

<file path=ppt/slides/_rels/slide91.xml.rels><?xml version="1.0" encoding="UTF-8" standalone="yes"?>
<Relationships xmlns="http://schemas.openxmlformats.org/package/2006/relationships"><Relationship Id="rId3" Type="http://schemas.openxmlformats.org/officeDocument/2006/relationships/hyperlink" Target="http://www.youtube.com/watch?v=bqeQByqf_f8" TargetMode="External"/><Relationship Id="rId2" Type="http://schemas.openxmlformats.org/officeDocument/2006/relationships/notesSlide" Target="../notesSlides/notesSlide86.xml"/><Relationship Id="rId1" Type="http://schemas.openxmlformats.org/officeDocument/2006/relationships/slideLayout" Target="../slideLayouts/slideLayout65.xml"/><Relationship Id="rId6" Type="http://schemas.openxmlformats.org/officeDocument/2006/relationships/image" Target="../media/image119.jpg"/><Relationship Id="rId5" Type="http://schemas.openxmlformats.org/officeDocument/2006/relationships/hyperlink" Target="http://www.youtube.com/watch?v=IvmLEq9piJ4" TargetMode="External"/><Relationship Id="rId4" Type="http://schemas.openxmlformats.org/officeDocument/2006/relationships/image" Target="../media/image118.jpg"/></Relationships>
</file>

<file path=ppt/slides/_rels/slide9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7.xml"/><Relationship Id="rId1" Type="http://schemas.openxmlformats.org/officeDocument/2006/relationships/slideLayout" Target="../slideLayouts/slideLayout6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7.xml"/></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0.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83"/>
          <p:cNvSpPr txBox="1">
            <a:spLocks noGrp="1"/>
          </p:cNvSpPr>
          <p:nvPr>
            <p:ph type="ctrTitle"/>
          </p:nvPr>
        </p:nvSpPr>
        <p:spPr>
          <a:xfrm>
            <a:off x="152395" y="1536659"/>
            <a:ext cx="6398700" cy="1374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 sz="5900"/>
              <a:t>Cybersecurity Overview</a:t>
            </a:r>
            <a:endParaRPr sz="5900"/>
          </a:p>
        </p:txBody>
      </p:sp>
      <p:sp>
        <p:nvSpPr>
          <p:cNvPr id="471" name="Google Shape;471;p83"/>
          <p:cNvSpPr txBox="1">
            <a:spLocks noGrp="1"/>
          </p:cNvSpPr>
          <p:nvPr>
            <p:ph type="sldNum" idx="12"/>
          </p:nvPr>
        </p:nvSpPr>
        <p:spPr>
          <a:xfrm>
            <a:off x="6553200" y="6356351"/>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a:t>
            </a:fld>
            <a:endParaRPr/>
          </a:p>
        </p:txBody>
      </p:sp>
      <p:pic>
        <p:nvPicPr>
          <p:cNvPr id="472" name="Google Shape;472;p83"/>
          <p:cNvPicPr preferRelativeResize="0"/>
          <p:nvPr/>
        </p:nvPicPr>
        <p:blipFill>
          <a:blip r:embed="rId3">
            <a:alphaModFix/>
          </a:blip>
          <a:stretch>
            <a:fillRect/>
          </a:stretch>
        </p:blipFill>
        <p:spPr>
          <a:xfrm>
            <a:off x="108275" y="3860674"/>
            <a:ext cx="1113549" cy="1119351"/>
          </a:xfrm>
          <a:prstGeom prst="rect">
            <a:avLst/>
          </a:prstGeom>
          <a:noFill/>
          <a:ln>
            <a:noFill/>
          </a:ln>
        </p:spPr>
      </p:pic>
      <p:pic>
        <p:nvPicPr>
          <p:cNvPr id="473" name="Google Shape;473;p83"/>
          <p:cNvPicPr preferRelativeResize="0"/>
          <p:nvPr/>
        </p:nvPicPr>
        <p:blipFill>
          <a:blip r:embed="rId4">
            <a:alphaModFix/>
          </a:blip>
          <a:stretch>
            <a:fillRect/>
          </a:stretch>
        </p:blipFill>
        <p:spPr>
          <a:xfrm>
            <a:off x="1685375" y="3961400"/>
            <a:ext cx="1325925" cy="852403"/>
          </a:xfrm>
          <a:prstGeom prst="rect">
            <a:avLst/>
          </a:prstGeom>
          <a:noFill/>
          <a:ln>
            <a:noFill/>
          </a:ln>
        </p:spPr>
      </p:pic>
      <p:pic>
        <p:nvPicPr>
          <p:cNvPr id="474" name="Google Shape;474;p83"/>
          <p:cNvPicPr preferRelativeResize="0"/>
          <p:nvPr/>
        </p:nvPicPr>
        <p:blipFill>
          <a:blip r:embed="rId5">
            <a:alphaModFix/>
          </a:blip>
          <a:stretch>
            <a:fillRect/>
          </a:stretch>
        </p:blipFill>
        <p:spPr>
          <a:xfrm>
            <a:off x="3678575" y="3912175"/>
            <a:ext cx="1001489" cy="1000109"/>
          </a:xfrm>
          <a:prstGeom prst="rect">
            <a:avLst/>
          </a:prstGeom>
          <a:noFill/>
          <a:ln>
            <a:noFill/>
          </a:ln>
        </p:spPr>
      </p:pic>
      <p:pic>
        <p:nvPicPr>
          <p:cNvPr id="475" name="Google Shape;475;p83"/>
          <p:cNvPicPr preferRelativeResize="0"/>
          <p:nvPr/>
        </p:nvPicPr>
        <p:blipFill>
          <a:blip r:embed="rId6">
            <a:alphaModFix/>
          </a:blip>
          <a:stretch>
            <a:fillRect/>
          </a:stretch>
        </p:blipFill>
        <p:spPr>
          <a:xfrm>
            <a:off x="5376575" y="4059625"/>
            <a:ext cx="2053225" cy="709450"/>
          </a:xfrm>
          <a:prstGeom prst="rect">
            <a:avLst/>
          </a:prstGeom>
          <a:noFill/>
          <a:ln>
            <a:noFill/>
          </a:ln>
        </p:spPr>
      </p:pic>
      <p:sp>
        <p:nvSpPr>
          <p:cNvPr id="476" name="Google Shape;476;p83"/>
          <p:cNvSpPr txBox="1">
            <a:spLocks noGrp="1"/>
          </p:cNvSpPr>
          <p:nvPr>
            <p:ph type="subTitle" idx="1"/>
          </p:nvPr>
        </p:nvSpPr>
        <p:spPr>
          <a:xfrm>
            <a:off x="227595" y="3140465"/>
            <a:ext cx="6398700" cy="6108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r>
              <a:rPr lang="en">
                <a:latin typeface="Comfortaa"/>
                <a:ea typeface="Comfortaa"/>
                <a:cs typeface="Comfortaa"/>
                <a:sym typeface="Comfortaa"/>
              </a:rPr>
              <a:t>Ethics &amp; Opportunities</a:t>
            </a:r>
            <a:endParaRPr>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92"/>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Intro to Virtual Machines</a:t>
            </a:r>
            <a:endParaRPr/>
          </a:p>
        </p:txBody>
      </p:sp>
      <p:sp>
        <p:nvSpPr>
          <p:cNvPr id="558" name="Google Shape;558;p92"/>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a:bodyPr>
          <a:lstStyle/>
          <a:p>
            <a:pPr marL="457200" lvl="0" indent="-406400" algn="l" rtl="0">
              <a:spcBef>
                <a:spcPts val="560"/>
              </a:spcBef>
              <a:spcAft>
                <a:spcPts val="0"/>
              </a:spcAft>
              <a:buSzPts val="2800"/>
              <a:buChar char="●"/>
            </a:pPr>
            <a:r>
              <a:rPr lang="en"/>
              <a:t>What is a virtual machine?</a:t>
            </a:r>
            <a:endParaRPr/>
          </a:p>
          <a:p>
            <a:pPr marL="457200" lvl="0" indent="-406400" algn="l" rtl="0">
              <a:spcBef>
                <a:spcPts val="1000"/>
              </a:spcBef>
              <a:spcAft>
                <a:spcPts val="0"/>
              </a:spcAft>
              <a:buSzPts val="2800"/>
              <a:buChar char="●"/>
            </a:pPr>
            <a:r>
              <a:rPr lang="en"/>
              <a:t>Why are we using them?</a:t>
            </a:r>
            <a:endParaRPr/>
          </a:p>
        </p:txBody>
      </p:sp>
      <p:sp>
        <p:nvSpPr>
          <p:cNvPr id="559" name="Google Shape;559;p9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10</a:t>
            </a:fld>
            <a:endParaRPr/>
          </a:p>
        </p:txBody>
      </p:sp>
      <p:pic>
        <p:nvPicPr>
          <p:cNvPr id="560" name="Google Shape;560;p92"/>
          <p:cNvPicPr preferRelativeResize="0"/>
          <p:nvPr/>
        </p:nvPicPr>
        <p:blipFill rotWithShape="1">
          <a:blip r:embed="rId3">
            <a:alphaModFix/>
          </a:blip>
          <a:srcRect l="7975" t="8729" r="7983" b="-3408"/>
          <a:stretch/>
        </p:blipFill>
        <p:spPr>
          <a:xfrm>
            <a:off x="1371025" y="2780500"/>
            <a:ext cx="5270251" cy="2052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93"/>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The Linux Virtual Machine</a:t>
            </a:r>
            <a:endParaRPr/>
          </a:p>
        </p:txBody>
      </p:sp>
      <p:sp>
        <p:nvSpPr>
          <p:cNvPr id="566" name="Google Shape;566;p9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567" name="Google Shape;567;p93"/>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Autofit/>
          </a:bodyPr>
          <a:lstStyle/>
          <a:p>
            <a:pPr marL="457200" lvl="0" indent="-425450" algn="l" rtl="0">
              <a:spcBef>
                <a:spcPts val="560"/>
              </a:spcBef>
              <a:spcAft>
                <a:spcPts val="0"/>
              </a:spcAft>
              <a:buSzPts val="3100"/>
              <a:buChar char="•"/>
            </a:pPr>
            <a:r>
              <a:rPr lang="en" sz="3100"/>
              <a:t>Go to the </a:t>
            </a:r>
            <a:r>
              <a:rPr lang="en" sz="3100" i="1"/>
              <a:t>Monday Part 1-CyberCamp Overview</a:t>
            </a:r>
            <a:r>
              <a:rPr lang="en" sz="3100"/>
              <a:t> module in Canvas</a:t>
            </a:r>
            <a:endParaRPr sz="3100"/>
          </a:p>
          <a:p>
            <a:pPr marL="457200" lvl="0" indent="-425450" algn="l" rtl="0">
              <a:spcBef>
                <a:spcPts val="0"/>
              </a:spcBef>
              <a:spcAft>
                <a:spcPts val="0"/>
              </a:spcAft>
              <a:buSzPts val="3100"/>
              <a:buChar char="•"/>
            </a:pPr>
            <a:r>
              <a:rPr lang="en" sz="3100"/>
              <a:t>Click on the link titled </a:t>
            </a:r>
            <a:r>
              <a:rPr lang="en" sz="3100" b="1" i="1">
                <a:solidFill>
                  <a:srgbClr val="980000"/>
                </a:solidFill>
              </a:rPr>
              <a:t>Launch a Linux VM</a:t>
            </a:r>
            <a:r>
              <a:rPr lang="en" sz="3100">
                <a:solidFill>
                  <a:srgbClr val="980000"/>
                </a:solidFill>
              </a:rPr>
              <a:t> </a:t>
            </a:r>
            <a:r>
              <a:rPr lang="en" sz="3100"/>
              <a:t>page and follow the instructions</a:t>
            </a:r>
            <a:endParaRPr sz="3100"/>
          </a:p>
        </p:txBody>
      </p:sp>
      <p:pic>
        <p:nvPicPr>
          <p:cNvPr id="568" name="Google Shape;568;p93"/>
          <p:cNvPicPr preferRelativeResize="0"/>
          <p:nvPr/>
        </p:nvPicPr>
        <p:blipFill rotWithShape="1">
          <a:blip r:embed="rId3">
            <a:alphaModFix/>
          </a:blip>
          <a:srcRect/>
          <a:stretch/>
        </p:blipFill>
        <p:spPr>
          <a:xfrm>
            <a:off x="4965400" y="3602920"/>
            <a:ext cx="1390675" cy="13906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p94"/>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Intro to Discord</a:t>
            </a:r>
            <a:endParaRPr/>
          </a:p>
        </p:txBody>
      </p:sp>
      <p:sp>
        <p:nvSpPr>
          <p:cNvPr id="574" name="Google Shape;574;p94"/>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Autofit/>
          </a:bodyPr>
          <a:lstStyle/>
          <a:p>
            <a:pPr marL="457200" lvl="0" indent="-355600" algn="l" rtl="0">
              <a:spcBef>
                <a:spcPts val="560"/>
              </a:spcBef>
              <a:spcAft>
                <a:spcPts val="0"/>
              </a:spcAft>
              <a:buSzPts val="2000"/>
              <a:buChar char="•"/>
            </a:pPr>
            <a:r>
              <a:rPr lang="en" sz="2000"/>
              <a:t>Discord is a free voice, video, and text chat app used by tens of millions of people to talk and hang out with their communities and friends</a:t>
            </a:r>
            <a:endParaRPr sz="2000"/>
          </a:p>
          <a:p>
            <a:pPr marL="457200" lvl="0" indent="-355600" algn="l" rtl="0">
              <a:spcBef>
                <a:spcPts val="0"/>
              </a:spcBef>
              <a:spcAft>
                <a:spcPts val="0"/>
              </a:spcAft>
              <a:buSzPts val="2000"/>
              <a:buChar char="•"/>
            </a:pPr>
            <a:r>
              <a:rPr lang="en" sz="2000"/>
              <a:t>People use Discord daily for everything from video gaming, art projects and family trips to homework and socializing </a:t>
            </a:r>
            <a:endParaRPr sz="2000"/>
          </a:p>
          <a:p>
            <a:pPr marL="457200" lvl="0" indent="-355600" algn="l" rtl="0">
              <a:spcBef>
                <a:spcPts val="0"/>
              </a:spcBef>
              <a:spcAft>
                <a:spcPts val="0"/>
              </a:spcAft>
              <a:buSzPts val="2000"/>
              <a:buChar char="•"/>
            </a:pPr>
            <a:r>
              <a:rPr lang="en" sz="2000"/>
              <a:t>Available on computer devices and smartphones</a:t>
            </a:r>
            <a:endParaRPr sz="2000"/>
          </a:p>
          <a:p>
            <a:pPr marL="457200" lvl="0" indent="-355600" algn="l" rtl="0">
              <a:spcBef>
                <a:spcPts val="0"/>
              </a:spcBef>
              <a:spcAft>
                <a:spcPts val="0"/>
              </a:spcAft>
              <a:buSzPts val="2000"/>
              <a:buChar char="•"/>
            </a:pPr>
            <a:r>
              <a:rPr lang="en" sz="2000"/>
              <a:t>In CyberCamp, you’ll use Discord to interact with each other, the TAs, and the world outside of class or when doing breakout activities</a:t>
            </a:r>
            <a:endParaRPr sz="2000"/>
          </a:p>
          <a:p>
            <a:pPr marL="457200" lvl="0" indent="-355600" algn="l" rtl="0">
              <a:spcBef>
                <a:spcPts val="0"/>
              </a:spcBef>
              <a:spcAft>
                <a:spcPts val="0"/>
              </a:spcAft>
              <a:buSzPts val="2000"/>
              <a:buChar char="•"/>
            </a:pPr>
            <a:r>
              <a:rPr lang="en" sz="2000"/>
              <a:t>You can text, voice/video chat, screenshare, and listen to Spotify together!  </a:t>
            </a:r>
            <a:endParaRPr sz="2000"/>
          </a:p>
        </p:txBody>
      </p:sp>
      <p:sp>
        <p:nvSpPr>
          <p:cNvPr id="575" name="Google Shape;575;p9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576" name="Google Shape;576;p94"/>
          <p:cNvPicPr preferRelativeResize="0"/>
          <p:nvPr/>
        </p:nvPicPr>
        <p:blipFill rotWithShape="1">
          <a:blip r:embed="rId3">
            <a:alphaModFix/>
          </a:blip>
          <a:srcRect/>
          <a:stretch/>
        </p:blipFill>
        <p:spPr>
          <a:xfrm>
            <a:off x="3729678" y="347750"/>
            <a:ext cx="1205126" cy="12051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95"/>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Intro to Discord Activity</a:t>
            </a:r>
            <a:endParaRPr/>
          </a:p>
        </p:txBody>
      </p:sp>
      <p:sp>
        <p:nvSpPr>
          <p:cNvPr id="582" name="Google Shape;582;p95"/>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r>
              <a:rPr lang="en"/>
              <a:t>In this activity you will:</a:t>
            </a:r>
            <a:endParaRPr/>
          </a:p>
          <a:p>
            <a:pPr marL="0" lvl="0" indent="0" algn="l" rtl="0">
              <a:spcBef>
                <a:spcPts val="560"/>
              </a:spcBef>
              <a:spcAft>
                <a:spcPts val="0"/>
              </a:spcAft>
              <a:buNone/>
            </a:pPr>
            <a:endParaRPr/>
          </a:p>
          <a:p>
            <a:pPr marL="1143000" lvl="2" indent="-254000" algn="l" rtl="0">
              <a:spcBef>
                <a:spcPts val="480"/>
              </a:spcBef>
              <a:spcAft>
                <a:spcPts val="0"/>
              </a:spcAft>
              <a:buClr>
                <a:srgbClr val="003296"/>
              </a:buClr>
              <a:buSzPts val="2800"/>
              <a:buChar char="■"/>
            </a:pPr>
            <a:r>
              <a:rPr lang="en" sz="2800"/>
              <a:t>Make a Discord account</a:t>
            </a:r>
            <a:endParaRPr sz="2800"/>
          </a:p>
          <a:p>
            <a:pPr marL="1143000" lvl="2" indent="-228600" algn="l" rtl="0">
              <a:spcBef>
                <a:spcPts val="480"/>
              </a:spcBef>
              <a:spcAft>
                <a:spcPts val="0"/>
              </a:spcAft>
              <a:buClr>
                <a:srgbClr val="003296"/>
              </a:buClr>
              <a:buSzPts val="2400"/>
              <a:buFont typeface="Calibri"/>
              <a:buChar char="■"/>
            </a:pPr>
            <a:r>
              <a:rPr lang="en" sz="2800"/>
              <a:t>Join a Server</a:t>
            </a:r>
            <a:endParaRPr sz="2800"/>
          </a:p>
          <a:p>
            <a:pPr marL="1143000" lvl="2" indent="-228600" algn="l" rtl="0">
              <a:spcBef>
                <a:spcPts val="480"/>
              </a:spcBef>
              <a:spcAft>
                <a:spcPts val="0"/>
              </a:spcAft>
              <a:buClr>
                <a:srgbClr val="003296"/>
              </a:buClr>
              <a:buSzPts val="2400"/>
              <a:buFont typeface="Calibri"/>
              <a:buChar char="■"/>
            </a:pPr>
            <a:r>
              <a:rPr lang="en" sz="2800"/>
              <a:t>Rename and introduce yourself</a:t>
            </a:r>
            <a:endParaRPr sz="2800"/>
          </a:p>
          <a:p>
            <a:pPr marL="1143000" lvl="2" indent="-228600" algn="l" rtl="0">
              <a:spcBef>
                <a:spcPts val="480"/>
              </a:spcBef>
              <a:spcAft>
                <a:spcPts val="0"/>
              </a:spcAft>
              <a:buClr>
                <a:srgbClr val="003296"/>
              </a:buClr>
              <a:buSzPts val="2400"/>
              <a:buFont typeface="Calibri"/>
              <a:buChar char="■"/>
            </a:pPr>
            <a:r>
              <a:rPr lang="en" sz="2800"/>
              <a:t>Send and read a DM</a:t>
            </a:r>
            <a:endParaRPr sz="2800"/>
          </a:p>
        </p:txBody>
      </p:sp>
      <p:sp>
        <p:nvSpPr>
          <p:cNvPr id="583" name="Google Shape;583;p95"/>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13</a:t>
            </a:fld>
            <a:endParaRPr/>
          </a:p>
        </p:txBody>
      </p:sp>
      <p:pic>
        <p:nvPicPr>
          <p:cNvPr id="584" name="Google Shape;584;p95"/>
          <p:cNvPicPr preferRelativeResize="0"/>
          <p:nvPr/>
        </p:nvPicPr>
        <p:blipFill rotWithShape="1">
          <a:blip r:embed="rId3">
            <a:alphaModFix/>
          </a:blip>
          <a:srcRect/>
          <a:stretch/>
        </p:blipFill>
        <p:spPr>
          <a:xfrm>
            <a:off x="6883803" y="2735400"/>
            <a:ext cx="1205126" cy="120512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96"/>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Cisco Networking Academy </a:t>
            </a:r>
            <a:endParaRPr/>
          </a:p>
        </p:txBody>
      </p:sp>
      <p:sp>
        <p:nvSpPr>
          <p:cNvPr id="590" name="Google Shape;590;p9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14</a:t>
            </a:fld>
            <a:endParaRPr/>
          </a:p>
        </p:txBody>
      </p:sp>
      <p:pic>
        <p:nvPicPr>
          <p:cNvPr id="591" name="Google Shape;591;p96"/>
          <p:cNvPicPr preferRelativeResize="0"/>
          <p:nvPr/>
        </p:nvPicPr>
        <p:blipFill>
          <a:blip r:embed="rId3">
            <a:alphaModFix/>
          </a:blip>
          <a:stretch>
            <a:fillRect/>
          </a:stretch>
        </p:blipFill>
        <p:spPr>
          <a:xfrm>
            <a:off x="838200" y="1488650"/>
            <a:ext cx="6971648" cy="3557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Google Shape;596;p97"/>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Cisco Networking Academy </a:t>
            </a:r>
            <a:endParaRPr/>
          </a:p>
        </p:txBody>
      </p:sp>
      <p:sp>
        <p:nvSpPr>
          <p:cNvPr id="597" name="Google Shape;597;p97"/>
          <p:cNvSpPr txBox="1">
            <a:spLocks noGrp="1"/>
          </p:cNvSpPr>
          <p:nvPr>
            <p:ph type="body" idx="1"/>
          </p:nvPr>
        </p:nvSpPr>
        <p:spPr>
          <a:xfrm>
            <a:off x="440716" y="1681765"/>
            <a:ext cx="8246100" cy="3359400"/>
          </a:xfrm>
          <a:prstGeom prst="rect">
            <a:avLst/>
          </a:prstGeom>
        </p:spPr>
        <p:txBody>
          <a:bodyPr spcFirstLastPara="1" wrap="square" lIns="91425" tIns="45700" rIns="91425" bIns="45700" anchor="t" anchorCtr="0">
            <a:normAutofit/>
          </a:bodyPr>
          <a:lstStyle/>
          <a:p>
            <a:pPr marL="457200" lvl="0" indent="-406400" algn="l" rtl="0">
              <a:spcBef>
                <a:spcPts val="560"/>
              </a:spcBef>
              <a:spcAft>
                <a:spcPts val="0"/>
              </a:spcAft>
              <a:buSzPts val="2800"/>
              <a:buChar char="•"/>
            </a:pPr>
            <a:r>
              <a:rPr lang="en"/>
              <a:t>Cisco Networking Academy is a global platform which can be used to inspire students and instructors to make their future brighter</a:t>
            </a:r>
            <a:endParaRPr/>
          </a:p>
          <a:p>
            <a:pPr marL="457200" lvl="0" indent="-406400" algn="l" rtl="0">
              <a:spcBef>
                <a:spcPts val="0"/>
              </a:spcBef>
              <a:spcAft>
                <a:spcPts val="0"/>
              </a:spcAft>
              <a:buSzPts val="2800"/>
              <a:buChar char="•"/>
            </a:pPr>
            <a:r>
              <a:rPr lang="en"/>
              <a:t>Cisco Networking Academy puts theory and hands-on-experience into practice</a:t>
            </a:r>
            <a:endParaRPr/>
          </a:p>
        </p:txBody>
      </p:sp>
      <p:sp>
        <p:nvSpPr>
          <p:cNvPr id="598" name="Google Shape;598;p97"/>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98"/>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Enroll in Cisco Packet Tracer </a:t>
            </a:r>
            <a:endParaRPr/>
          </a:p>
        </p:txBody>
      </p:sp>
      <p:sp>
        <p:nvSpPr>
          <p:cNvPr id="604" name="Google Shape;604;p9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16</a:t>
            </a:fld>
            <a:endParaRPr/>
          </a:p>
        </p:txBody>
      </p:sp>
      <p:pic>
        <p:nvPicPr>
          <p:cNvPr id="605" name="Google Shape;605;p98"/>
          <p:cNvPicPr preferRelativeResize="0"/>
          <p:nvPr/>
        </p:nvPicPr>
        <p:blipFill>
          <a:blip r:embed="rId3">
            <a:alphaModFix/>
          </a:blip>
          <a:stretch>
            <a:fillRect/>
          </a:stretch>
        </p:blipFill>
        <p:spPr>
          <a:xfrm>
            <a:off x="1167300" y="1350550"/>
            <a:ext cx="6688676" cy="35860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99"/>
          <p:cNvSpPr txBox="1">
            <a:spLocks noGrp="1"/>
          </p:cNvSpPr>
          <p:nvPr>
            <p:ph type="ctrTitle"/>
          </p:nvPr>
        </p:nvSpPr>
        <p:spPr>
          <a:xfrm>
            <a:off x="154495" y="1502790"/>
            <a:ext cx="6398700" cy="1374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6500">
                <a:latin typeface="Comfortaa"/>
                <a:ea typeface="Comfortaa"/>
                <a:cs typeface="Comfortaa"/>
                <a:sym typeface="Comfortaa"/>
              </a:rPr>
              <a:t>Ethics</a:t>
            </a:r>
            <a:endParaRPr sz="6500">
              <a:latin typeface="Comfortaa"/>
              <a:ea typeface="Comfortaa"/>
              <a:cs typeface="Comfortaa"/>
              <a:sym typeface="Comfortaa"/>
            </a:endParaRPr>
          </a:p>
        </p:txBody>
      </p:sp>
      <p:sp>
        <p:nvSpPr>
          <p:cNvPr id="611" name="Google Shape;611;p99"/>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612" name="Google Shape;612;p99"/>
          <p:cNvSpPr txBox="1">
            <a:spLocks noGrp="1"/>
          </p:cNvSpPr>
          <p:nvPr>
            <p:ph type="subTitle" idx="1"/>
          </p:nvPr>
        </p:nvSpPr>
        <p:spPr>
          <a:xfrm>
            <a:off x="223049" y="2756325"/>
            <a:ext cx="5176800" cy="610800"/>
          </a:xfrm>
          <a:prstGeom prst="rect">
            <a:avLst/>
          </a:prstGeom>
        </p:spPr>
        <p:txBody>
          <a:bodyPr spcFirstLastPara="1" wrap="square" lIns="91425" tIns="45700" rIns="91425" bIns="45700" anchor="t" anchorCtr="0">
            <a:noAutofit/>
          </a:bodyPr>
          <a:lstStyle/>
          <a:p>
            <a:pPr marL="0" lvl="0" indent="0" algn="l" rtl="0">
              <a:lnSpc>
                <a:spcPct val="80000"/>
              </a:lnSpc>
              <a:spcBef>
                <a:spcPts val="560"/>
              </a:spcBef>
              <a:spcAft>
                <a:spcPts val="0"/>
              </a:spcAft>
              <a:buSzPts val="688"/>
              <a:buNone/>
            </a:pPr>
            <a:r>
              <a:rPr lang="en" sz="2550"/>
              <a:t>Just Because You Can, </a:t>
            </a:r>
            <a:endParaRPr sz="2550"/>
          </a:p>
          <a:p>
            <a:pPr marL="0" lvl="0" indent="0" algn="l" rtl="0">
              <a:lnSpc>
                <a:spcPct val="80000"/>
              </a:lnSpc>
              <a:spcBef>
                <a:spcPts val="560"/>
              </a:spcBef>
              <a:spcAft>
                <a:spcPts val="0"/>
              </a:spcAft>
              <a:buSzPts val="688"/>
              <a:buNone/>
            </a:pPr>
            <a:r>
              <a:rPr lang="en" sz="2550"/>
              <a:t>Doesn’t Mean You Should</a:t>
            </a:r>
            <a:endParaRPr sz="255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100"/>
          <p:cNvSpPr txBox="1">
            <a:spLocks noGrp="1"/>
          </p:cNvSpPr>
          <p:nvPr>
            <p:ph type="ctrTitle"/>
          </p:nvPr>
        </p:nvSpPr>
        <p:spPr>
          <a:xfrm>
            <a:off x="448965" y="2877159"/>
            <a:ext cx="7177200" cy="13743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FFFF00"/>
              </a:buClr>
              <a:buSzPct val="62067"/>
              <a:buFont typeface="Calibri"/>
              <a:buNone/>
            </a:pPr>
            <a:r>
              <a:rPr lang="en" sz="5800"/>
              <a:t>Ethics</a:t>
            </a:r>
            <a:endParaRPr sz="5800"/>
          </a:p>
          <a:p>
            <a:pPr marL="0" lvl="0" indent="0" algn="l" rtl="0">
              <a:lnSpc>
                <a:spcPct val="100000"/>
              </a:lnSpc>
              <a:spcBef>
                <a:spcPts val="0"/>
              </a:spcBef>
              <a:spcAft>
                <a:spcPts val="0"/>
              </a:spcAft>
              <a:buClr>
                <a:srgbClr val="FFFF00"/>
              </a:buClr>
              <a:buSzPct val="101407"/>
              <a:buFont typeface="Calibri"/>
              <a:buNone/>
            </a:pPr>
            <a:r>
              <a:rPr lang="en" sz="3550" b="1">
                <a:solidFill>
                  <a:srgbClr val="00B0F0"/>
                </a:solidFill>
              </a:rPr>
              <a:t>Career not Criminal</a:t>
            </a:r>
            <a:endParaRPr sz="3550" b="1">
              <a:solidFill>
                <a:srgbClr val="00B0F0"/>
              </a:solidFill>
            </a:endParaRPr>
          </a:p>
        </p:txBody>
      </p:sp>
      <p:sp>
        <p:nvSpPr>
          <p:cNvPr id="618" name="Google Shape;618;p10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101"/>
          <p:cNvSpPr txBox="1">
            <a:spLocks noGrp="1"/>
          </p:cNvSpPr>
          <p:nvPr>
            <p:ph type="title"/>
          </p:nvPr>
        </p:nvSpPr>
        <p:spPr>
          <a:xfrm>
            <a:off x="448965" y="891995"/>
            <a:ext cx="8246100" cy="6108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FFFF00"/>
              </a:buClr>
              <a:buSzPct val="100000"/>
              <a:buFont typeface="Calibri"/>
              <a:buNone/>
            </a:pPr>
            <a:r>
              <a:rPr lang="en"/>
              <a:t>What does it mean to be a hacker?</a:t>
            </a:r>
            <a:endParaRPr/>
          </a:p>
        </p:txBody>
      </p:sp>
      <p:sp>
        <p:nvSpPr>
          <p:cNvPr id="624" name="Google Shape;624;p101"/>
          <p:cNvSpPr txBox="1">
            <a:spLocks noGrp="1"/>
          </p:cNvSpPr>
          <p:nvPr>
            <p:ph type="body" idx="1"/>
          </p:nvPr>
        </p:nvSpPr>
        <p:spPr>
          <a:xfrm>
            <a:off x="448966" y="1502815"/>
            <a:ext cx="8246100" cy="33594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None/>
            </a:pPr>
            <a:endParaRPr/>
          </a:p>
          <a:p>
            <a:pPr marL="342900" lvl="0" indent="-165100" algn="l" rtl="0">
              <a:lnSpc>
                <a:spcPct val="100000"/>
              </a:lnSpc>
              <a:spcBef>
                <a:spcPts val="560"/>
              </a:spcBef>
              <a:spcAft>
                <a:spcPts val="0"/>
              </a:spcAft>
              <a:buClr>
                <a:schemeClr val="lt1"/>
              </a:buClr>
              <a:buSzPts val="2800"/>
              <a:buNone/>
            </a:pPr>
            <a:endParaRPr/>
          </a:p>
        </p:txBody>
      </p:sp>
      <p:sp>
        <p:nvSpPr>
          <p:cNvPr id="625" name="Google Shape;625;p10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19</a:t>
            </a:fld>
            <a:endParaRPr/>
          </a:p>
        </p:txBody>
      </p:sp>
      <p:pic>
        <p:nvPicPr>
          <p:cNvPr id="626" name="Google Shape;626;p101"/>
          <p:cNvPicPr preferRelativeResize="0"/>
          <p:nvPr/>
        </p:nvPicPr>
        <p:blipFill rotWithShape="1">
          <a:blip r:embed="rId3">
            <a:alphaModFix/>
          </a:blip>
          <a:srcRect l="9336" r="9336"/>
          <a:stretch/>
        </p:blipFill>
        <p:spPr>
          <a:xfrm>
            <a:off x="2608588" y="2571750"/>
            <a:ext cx="3926876" cy="2414200"/>
          </a:xfrm>
          <a:prstGeom prst="rect">
            <a:avLst/>
          </a:prstGeom>
          <a:noFill/>
          <a:ln>
            <a:noFill/>
          </a:ln>
        </p:spPr>
      </p:pic>
      <p:pic>
        <p:nvPicPr>
          <p:cNvPr id="627" name="Google Shape;627;p101"/>
          <p:cNvPicPr preferRelativeResize="0"/>
          <p:nvPr/>
        </p:nvPicPr>
        <p:blipFill rotWithShape="1">
          <a:blip r:embed="rId4">
            <a:alphaModFix/>
          </a:blip>
          <a:srcRect l="219" r="228"/>
          <a:stretch/>
        </p:blipFill>
        <p:spPr>
          <a:xfrm>
            <a:off x="255050" y="2110963"/>
            <a:ext cx="2133600" cy="2143125"/>
          </a:xfrm>
          <a:prstGeom prst="rect">
            <a:avLst/>
          </a:prstGeom>
          <a:noFill/>
          <a:ln>
            <a:noFill/>
          </a:ln>
        </p:spPr>
      </p:pic>
      <p:pic>
        <p:nvPicPr>
          <p:cNvPr id="628" name="Google Shape;628;p101"/>
          <p:cNvPicPr preferRelativeResize="0"/>
          <p:nvPr/>
        </p:nvPicPr>
        <p:blipFill rotWithShape="1">
          <a:blip r:embed="rId5">
            <a:alphaModFix/>
          </a:blip>
          <a:srcRect/>
          <a:stretch/>
        </p:blipFill>
        <p:spPr>
          <a:xfrm>
            <a:off x="6646125" y="2110975"/>
            <a:ext cx="2370275" cy="1576000"/>
          </a:xfrm>
          <a:prstGeom prst="rect">
            <a:avLst/>
          </a:prstGeom>
          <a:noFill/>
          <a:ln>
            <a:noFill/>
          </a:ln>
        </p:spPr>
      </p:pic>
      <p:pic>
        <p:nvPicPr>
          <p:cNvPr id="629" name="Google Shape;629;p101"/>
          <p:cNvPicPr preferRelativeResize="0"/>
          <p:nvPr/>
        </p:nvPicPr>
        <p:blipFill rotWithShape="1">
          <a:blip r:embed="rId6">
            <a:alphaModFix/>
          </a:blip>
          <a:srcRect/>
          <a:stretch/>
        </p:blipFill>
        <p:spPr>
          <a:xfrm>
            <a:off x="3557113" y="1579275"/>
            <a:ext cx="2029775" cy="1353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84"/>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What is CyberCamp?</a:t>
            </a:r>
            <a:endParaRPr/>
          </a:p>
        </p:txBody>
      </p:sp>
      <p:sp>
        <p:nvSpPr>
          <p:cNvPr id="482" name="Google Shape;482;p84"/>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Autofit/>
          </a:bodyPr>
          <a:lstStyle/>
          <a:p>
            <a:pPr marL="0" lvl="0" indent="0" algn="l" rtl="0">
              <a:spcBef>
                <a:spcPts val="560"/>
              </a:spcBef>
              <a:spcAft>
                <a:spcPts val="0"/>
              </a:spcAft>
              <a:buNone/>
            </a:pPr>
            <a:r>
              <a:rPr lang="en" sz="2600"/>
              <a:t>Summer CyberCamps are designed to:</a:t>
            </a:r>
            <a:endParaRPr sz="2600"/>
          </a:p>
          <a:p>
            <a:pPr marL="457200" lvl="0" indent="-393700" algn="l" rtl="0">
              <a:spcBef>
                <a:spcPts val="1000"/>
              </a:spcBef>
              <a:spcAft>
                <a:spcPts val="0"/>
              </a:spcAft>
              <a:buSzPts val="2600"/>
              <a:buChar char="•"/>
            </a:pPr>
            <a:r>
              <a:rPr lang="en" sz="2600"/>
              <a:t>Interest those who are new to cybersecurity</a:t>
            </a:r>
            <a:endParaRPr sz="2600"/>
          </a:p>
          <a:p>
            <a:pPr marL="457200" lvl="0" indent="-393700" algn="l" rtl="0">
              <a:spcBef>
                <a:spcPts val="0"/>
              </a:spcBef>
              <a:spcAft>
                <a:spcPts val="0"/>
              </a:spcAft>
              <a:buSzPts val="2600"/>
              <a:buChar char="•"/>
            </a:pPr>
            <a:r>
              <a:rPr lang="en" sz="2600"/>
              <a:t>Teach cyber defense skills through hands-on learning</a:t>
            </a:r>
            <a:endParaRPr sz="2600"/>
          </a:p>
          <a:p>
            <a:pPr marL="457200" lvl="0" indent="-393700" algn="l" rtl="0">
              <a:spcBef>
                <a:spcPts val="0"/>
              </a:spcBef>
              <a:spcAft>
                <a:spcPts val="0"/>
              </a:spcAft>
              <a:buSzPts val="2600"/>
              <a:buChar char="•"/>
            </a:pPr>
            <a:r>
              <a:rPr lang="en" sz="2600"/>
              <a:t>Show opportunities to further explore cybersecurity</a:t>
            </a:r>
            <a:endParaRPr sz="2600">
              <a:latin typeface="Arial"/>
              <a:ea typeface="Arial"/>
              <a:cs typeface="Arial"/>
              <a:sym typeface="Arial"/>
            </a:endParaRPr>
          </a:p>
          <a:p>
            <a:pPr marL="0" lvl="0" indent="0" algn="ctr" rtl="0">
              <a:spcBef>
                <a:spcPts val="1000"/>
              </a:spcBef>
              <a:spcAft>
                <a:spcPts val="1000"/>
              </a:spcAft>
              <a:buNone/>
            </a:pPr>
            <a:r>
              <a:rPr lang="en" sz="3100" b="1" i="1">
                <a:solidFill>
                  <a:srgbClr val="980000"/>
                </a:solidFill>
                <a:latin typeface="Arial"/>
                <a:ea typeface="Arial"/>
                <a:cs typeface="Arial"/>
                <a:sym typeface="Arial"/>
              </a:rPr>
              <a:t>At the very least, you will have fun, and learn safe computing and technology use</a:t>
            </a:r>
            <a:endParaRPr sz="3100" b="1" i="1">
              <a:solidFill>
                <a:srgbClr val="980000"/>
              </a:solidFill>
              <a:latin typeface="Arial"/>
              <a:ea typeface="Arial"/>
              <a:cs typeface="Arial"/>
              <a:sym typeface="Arial"/>
            </a:endParaRPr>
          </a:p>
        </p:txBody>
      </p:sp>
      <p:sp>
        <p:nvSpPr>
          <p:cNvPr id="483" name="Google Shape;483;p8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102"/>
          <p:cNvSpPr txBox="1">
            <a:spLocks noGrp="1"/>
          </p:cNvSpPr>
          <p:nvPr>
            <p:ph type="title"/>
          </p:nvPr>
        </p:nvSpPr>
        <p:spPr>
          <a:xfrm>
            <a:off x="448965" y="891995"/>
            <a:ext cx="8246100" cy="6108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Video:  The Secret Lives of Hackers</a:t>
            </a:r>
            <a:endParaRPr/>
          </a:p>
        </p:txBody>
      </p:sp>
      <p:sp>
        <p:nvSpPr>
          <p:cNvPr id="635" name="Google Shape;635;p10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20</a:t>
            </a:fld>
            <a:endParaRPr/>
          </a:p>
        </p:txBody>
      </p:sp>
      <p:pic>
        <p:nvPicPr>
          <p:cNvPr id="636" name="Google Shape;636;p102" descr="Hackers may not be who we think they are. In fact, you might be a hacker and not even know it. Learn the true meaning of hacking and some of the many reasons that hackers hack.&#10;&#10;Play the Cybersecurity Lab: http://www.pbs.org/wgbh/nova/labs/lab/cyber/ &#10;&#10;Find discussion questions for this video and other resources in the Cybersecurity Lab collection on PBS LearningMedia: http://www.pbslearningmedia.org/resource/nvcy-sci-slhackers/the-secret-lives-of-hackers/&#10;&#10;NOVA Labs Facebook: https://www.facebook.com/theNOVALabs&#10;NOVA Labs Twitter: https://twitter.com/theNOVALabs&#10;&#10;CREDITS&#10;&#10;Writer/Director/Producer &#10;Alex Rosenthal&#10;&#10;Animator &#10;Nick Hilditch&#10;&#10;Narrator&#10;George Zaidan&#10;&#10;Music&#10;Scorekeepers Music Library&#10;&#10;Freesound.org SFX&#10;181266 aerosol can shake open spray by CapsLok&#10;167155 typing by DSPena&#10;147346 refrigerator door by fuzzpapi&#10;186387 picking up the earphone by jeicob22&#10;208739 clang2 by EverHeat&#10;185346 bike skid by gerfaut83&#10;202021 bulldozer small cu by Geldart&#10;35291 continuous static by Jace&#10;135461 quick smash 002 by JoelAudio" title="The Secret Lives of Hackers">
            <a:hlinkClick r:id="rId3"/>
          </p:cNvPr>
          <p:cNvPicPr preferRelativeResize="0"/>
          <p:nvPr/>
        </p:nvPicPr>
        <p:blipFill>
          <a:blip r:embed="rId4">
            <a:alphaModFix/>
          </a:blip>
          <a:stretch>
            <a:fillRect/>
          </a:stretch>
        </p:blipFill>
        <p:spPr>
          <a:xfrm>
            <a:off x="2057400" y="1655195"/>
            <a:ext cx="4447873" cy="33359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6"/>
                                        </p:tgtEl>
                                        <p:attrNameLst>
                                          <p:attrName>style.visibility</p:attrName>
                                        </p:attrNameLst>
                                      </p:cBhvr>
                                      <p:to>
                                        <p:strVal val="visible"/>
                                      </p:to>
                                    </p:set>
                                    <p:animEffect transition="in" filter="fade">
                                      <p:cBhvr>
                                        <p:cTn id="7" dur="1000"/>
                                        <p:tgtEl>
                                          <p:spTgt spid="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103"/>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What is (Digital) Hacking?</a:t>
            </a:r>
            <a:endParaRPr/>
          </a:p>
        </p:txBody>
      </p:sp>
      <p:sp>
        <p:nvSpPr>
          <p:cNvPr id="642" name="Google Shape;642;p103"/>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a:bodyPr>
          <a:lstStyle/>
          <a:p>
            <a:pPr marL="457200" lvl="0" indent="-412750" algn="l" rtl="0">
              <a:lnSpc>
                <a:spcPct val="90000"/>
              </a:lnSpc>
              <a:spcBef>
                <a:spcPts val="560"/>
              </a:spcBef>
              <a:spcAft>
                <a:spcPts val="0"/>
              </a:spcAft>
              <a:buSzPts val="2900"/>
              <a:buChar char="•"/>
            </a:pPr>
            <a:r>
              <a:rPr lang="en" sz="2900"/>
              <a:t>Hacking is the process of finding vulnerabilities in a system and using these found vulnerabilities to gain access into the system </a:t>
            </a:r>
            <a:endParaRPr sz="2500"/>
          </a:p>
          <a:p>
            <a:pPr marL="0" lvl="0" indent="0" algn="l" rtl="0">
              <a:lnSpc>
                <a:spcPct val="90000"/>
              </a:lnSpc>
              <a:spcBef>
                <a:spcPts val="560"/>
              </a:spcBef>
              <a:spcAft>
                <a:spcPts val="0"/>
              </a:spcAft>
              <a:buNone/>
            </a:pPr>
            <a:endParaRPr sz="2000"/>
          </a:p>
        </p:txBody>
      </p:sp>
      <p:sp>
        <p:nvSpPr>
          <p:cNvPr id="643" name="Google Shape;643;p10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21</a:t>
            </a:fld>
            <a:endParaRPr/>
          </a:p>
        </p:txBody>
      </p:sp>
      <p:pic>
        <p:nvPicPr>
          <p:cNvPr id="644" name="Google Shape;644;p103"/>
          <p:cNvPicPr preferRelativeResize="0"/>
          <p:nvPr/>
        </p:nvPicPr>
        <p:blipFill rotWithShape="1">
          <a:blip r:embed="rId3">
            <a:alphaModFix/>
          </a:blip>
          <a:srcRect l="-25798" t="2426" r="-17447" b="2435"/>
          <a:stretch/>
        </p:blipFill>
        <p:spPr>
          <a:xfrm>
            <a:off x="1805975" y="3003000"/>
            <a:ext cx="4864799" cy="20178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104"/>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Types of Hackers</a:t>
            </a:r>
            <a:endParaRPr/>
          </a:p>
        </p:txBody>
      </p:sp>
      <p:sp>
        <p:nvSpPr>
          <p:cNvPr id="650" name="Google Shape;650;p104"/>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r>
              <a:rPr lang="en" sz="2700"/>
              <a:t>Now that we have a working definition of digital hacking, let’s go over the different </a:t>
            </a:r>
            <a:r>
              <a:rPr lang="en" sz="2700" i="1"/>
              <a:t>types</a:t>
            </a:r>
            <a:r>
              <a:rPr lang="en" sz="2700"/>
              <a:t> of hackers</a:t>
            </a:r>
            <a:endParaRPr sz="2700"/>
          </a:p>
          <a:p>
            <a:pPr marL="0" lvl="0" indent="0" algn="l" rtl="0">
              <a:spcBef>
                <a:spcPts val="560"/>
              </a:spcBef>
              <a:spcAft>
                <a:spcPts val="0"/>
              </a:spcAft>
              <a:buNone/>
            </a:pPr>
            <a:endParaRPr/>
          </a:p>
          <a:p>
            <a:pPr marL="0" lvl="0" indent="0" algn="l" rtl="0">
              <a:spcBef>
                <a:spcPts val="560"/>
              </a:spcBef>
              <a:spcAft>
                <a:spcPts val="0"/>
              </a:spcAft>
              <a:buNone/>
            </a:pPr>
            <a:endParaRPr/>
          </a:p>
        </p:txBody>
      </p:sp>
      <p:sp>
        <p:nvSpPr>
          <p:cNvPr id="651" name="Google Shape;651;p10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22</a:t>
            </a:fld>
            <a:endParaRPr/>
          </a:p>
        </p:txBody>
      </p:sp>
      <p:pic>
        <p:nvPicPr>
          <p:cNvPr id="652" name="Google Shape;652;p104"/>
          <p:cNvPicPr preferRelativeResize="0"/>
          <p:nvPr/>
        </p:nvPicPr>
        <p:blipFill rotWithShape="1">
          <a:blip r:embed="rId3">
            <a:alphaModFix/>
          </a:blip>
          <a:srcRect t="79" b="89"/>
          <a:stretch/>
        </p:blipFill>
        <p:spPr>
          <a:xfrm>
            <a:off x="2598425" y="2907125"/>
            <a:ext cx="4524151" cy="1740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105"/>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White Hat Hacker</a:t>
            </a:r>
            <a:endParaRPr/>
          </a:p>
        </p:txBody>
      </p:sp>
      <p:sp>
        <p:nvSpPr>
          <p:cNvPr id="658" name="Google Shape;658;p105"/>
          <p:cNvSpPr txBox="1">
            <a:spLocks noGrp="1"/>
          </p:cNvSpPr>
          <p:nvPr>
            <p:ph type="body" idx="1"/>
          </p:nvPr>
        </p:nvSpPr>
        <p:spPr>
          <a:xfrm>
            <a:off x="448966" y="1731415"/>
            <a:ext cx="8246100" cy="3359400"/>
          </a:xfrm>
          <a:prstGeom prst="rect">
            <a:avLst/>
          </a:prstGeom>
        </p:spPr>
        <p:txBody>
          <a:bodyPr spcFirstLastPara="1" wrap="square" lIns="91425" tIns="45700" rIns="91425" bIns="45700" anchor="t" anchorCtr="0">
            <a:normAutofit/>
          </a:bodyPr>
          <a:lstStyle/>
          <a:p>
            <a:pPr marL="457200" lvl="0" indent="-406400" algn="l" rtl="0">
              <a:spcBef>
                <a:spcPts val="560"/>
              </a:spcBef>
              <a:spcAft>
                <a:spcPts val="0"/>
              </a:spcAft>
              <a:buSzPts val="2800"/>
              <a:buChar char="•"/>
            </a:pPr>
            <a:r>
              <a:rPr lang="en"/>
              <a:t>This is another name for an </a:t>
            </a:r>
            <a:r>
              <a:rPr lang="en" b="1" i="1"/>
              <a:t>Ethical Hacker</a:t>
            </a:r>
            <a:endParaRPr b="1" i="1"/>
          </a:p>
          <a:p>
            <a:pPr marL="457200" lvl="0" indent="-406400" algn="l" rtl="0">
              <a:spcBef>
                <a:spcPts val="0"/>
              </a:spcBef>
              <a:spcAft>
                <a:spcPts val="0"/>
              </a:spcAft>
              <a:buSzPts val="2800"/>
              <a:buChar char="•"/>
            </a:pPr>
            <a:r>
              <a:rPr lang="en"/>
              <a:t>They hack into a system with prior permission to find out vulnerabilities so that they can be fixed before a person with malicious intent finds them</a:t>
            </a:r>
            <a:endParaRPr/>
          </a:p>
        </p:txBody>
      </p:sp>
      <p:sp>
        <p:nvSpPr>
          <p:cNvPr id="659" name="Google Shape;659;p105"/>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660" name="Google Shape;660;p105"/>
          <p:cNvPicPr preferRelativeResize="0"/>
          <p:nvPr/>
        </p:nvPicPr>
        <p:blipFill>
          <a:blip r:embed="rId3">
            <a:alphaModFix/>
          </a:blip>
          <a:stretch>
            <a:fillRect/>
          </a:stretch>
        </p:blipFill>
        <p:spPr>
          <a:xfrm>
            <a:off x="4051875" y="345675"/>
            <a:ext cx="1428750" cy="1371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106"/>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Black Hat Hacker</a:t>
            </a:r>
            <a:endParaRPr/>
          </a:p>
        </p:txBody>
      </p:sp>
      <p:sp>
        <p:nvSpPr>
          <p:cNvPr id="666" name="Google Shape;666;p106"/>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a:bodyPr>
          <a:lstStyle/>
          <a:p>
            <a:pPr marL="457200" lvl="0" indent="-406400" algn="l" rtl="0">
              <a:spcBef>
                <a:spcPts val="560"/>
              </a:spcBef>
              <a:spcAft>
                <a:spcPts val="0"/>
              </a:spcAft>
              <a:buSzPts val="2800"/>
              <a:buChar char="•"/>
            </a:pPr>
            <a:r>
              <a:rPr lang="en"/>
              <a:t>Black hat hackers gain unauthorized access to a system and harm its operations or steal sensitive information</a:t>
            </a:r>
            <a:endParaRPr/>
          </a:p>
          <a:p>
            <a:pPr marL="457200" lvl="0" indent="-406400" algn="l" rtl="0">
              <a:spcBef>
                <a:spcPts val="0"/>
              </a:spcBef>
              <a:spcAft>
                <a:spcPts val="0"/>
              </a:spcAft>
              <a:buSzPts val="2800"/>
              <a:buChar char="•"/>
            </a:pPr>
            <a:r>
              <a:rPr lang="en"/>
              <a:t>It’s </a:t>
            </a:r>
            <a:r>
              <a:rPr lang="en" b="1"/>
              <a:t>always</a:t>
            </a:r>
            <a:r>
              <a:rPr lang="en"/>
              <a:t> illegal because of its malicious intent, which includes: </a:t>
            </a:r>
            <a:endParaRPr/>
          </a:p>
          <a:p>
            <a:pPr marL="914400" lvl="1" indent="-406400" algn="l" rtl="0">
              <a:spcBef>
                <a:spcPts val="0"/>
              </a:spcBef>
              <a:spcAft>
                <a:spcPts val="0"/>
              </a:spcAft>
              <a:buSzPts val="2800"/>
              <a:buChar char="–"/>
            </a:pPr>
            <a:r>
              <a:rPr lang="en"/>
              <a:t>Stealing corporate data, violating privacy, damaging the system, etc</a:t>
            </a:r>
            <a:endParaRPr/>
          </a:p>
        </p:txBody>
      </p:sp>
      <p:sp>
        <p:nvSpPr>
          <p:cNvPr id="667" name="Google Shape;667;p10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668" name="Google Shape;668;p106"/>
          <p:cNvPicPr preferRelativeResize="0"/>
          <p:nvPr/>
        </p:nvPicPr>
        <p:blipFill>
          <a:blip r:embed="rId3">
            <a:alphaModFix/>
          </a:blip>
          <a:stretch>
            <a:fillRect/>
          </a:stretch>
        </p:blipFill>
        <p:spPr>
          <a:xfrm>
            <a:off x="3961400" y="379000"/>
            <a:ext cx="1428750" cy="13049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107"/>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Grey Hat Hacker</a:t>
            </a:r>
            <a:endParaRPr/>
          </a:p>
        </p:txBody>
      </p:sp>
      <p:sp>
        <p:nvSpPr>
          <p:cNvPr id="674" name="Google Shape;674;p107"/>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lnSpcReduction="10000"/>
          </a:bodyPr>
          <a:lstStyle/>
          <a:p>
            <a:pPr marL="457200" lvl="0" indent="-406400" algn="l" rtl="0">
              <a:spcBef>
                <a:spcPts val="560"/>
              </a:spcBef>
              <a:spcAft>
                <a:spcPts val="0"/>
              </a:spcAft>
              <a:buSzPts val="2800"/>
              <a:buChar char="•"/>
            </a:pPr>
            <a:r>
              <a:rPr lang="en"/>
              <a:t>This is a blend of white and black hat hacking</a:t>
            </a:r>
            <a:endParaRPr/>
          </a:p>
          <a:p>
            <a:pPr marL="457200" lvl="0" indent="-406400" algn="l" rtl="0">
              <a:spcBef>
                <a:spcPts val="0"/>
              </a:spcBef>
              <a:spcAft>
                <a:spcPts val="0"/>
              </a:spcAft>
              <a:buSzPts val="2800"/>
              <a:buChar char="•"/>
            </a:pPr>
            <a:r>
              <a:rPr lang="en"/>
              <a:t>They mostly hack for fun and exploit a security weakness in a computer system or network </a:t>
            </a:r>
            <a:r>
              <a:rPr lang="en" b="1" i="1"/>
              <a:t>without the owner’s permission or knowledge</a:t>
            </a:r>
            <a:endParaRPr/>
          </a:p>
          <a:p>
            <a:pPr marL="457200" lvl="0" indent="-406400" algn="l" rtl="0">
              <a:spcBef>
                <a:spcPts val="0"/>
              </a:spcBef>
              <a:spcAft>
                <a:spcPts val="0"/>
              </a:spcAft>
              <a:buSzPts val="2800"/>
              <a:buChar char="•"/>
            </a:pPr>
            <a:r>
              <a:rPr lang="en"/>
              <a:t>Their intent is generally to bring the weakness to the attention of the owners and earn some bug bounty</a:t>
            </a:r>
            <a:endParaRPr/>
          </a:p>
        </p:txBody>
      </p:sp>
      <p:sp>
        <p:nvSpPr>
          <p:cNvPr id="675" name="Google Shape;675;p107"/>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25</a:t>
            </a:fld>
            <a:endParaRPr/>
          </a:p>
        </p:txBody>
      </p:sp>
      <p:pic>
        <p:nvPicPr>
          <p:cNvPr id="676" name="Google Shape;676;p107"/>
          <p:cNvPicPr preferRelativeResize="0"/>
          <p:nvPr/>
        </p:nvPicPr>
        <p:blipFill>
          <a:blip r:embed="rId3">
            <a:alphaModFix/>
          </a:blip>
          <a:stretch>
            <a:fillRect/>
          </a:stretch>
        </p:blipFill>
        <p:spPr>
          <a:xfrm>
            <a:off x="3697075" y="205226"/>
            <a:ext cx="1581400" cy="148651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108"/>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Quiz: Identify the Hat Color</a:t>
            </a:r>
            <a:endParaRPr/>
          </a:p>
        </p:txBody>
      </p:sp>
      <p:sp>
        <p:nvSpPr>
          <p:cNvPr id="682" name="Google Shape;682;p108"/>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a:bodyPr>
          <a:lstStyle/>
          <a:p>
            <a:pPr marL="457200" lvl="0" indent="-406400" algn="l" rtl="0">
              <a:spcBef>
                <a:spcPts val="560"/>
              </a:spcBef>
              <a:spcAft>
                <a:spcPts val="0"/>
              </a:spcAft>
              <a:buSzPts val="2800"/>
              <a:buChar char="•"/>
            </a:pPr>
            <a:r>
              <a:rPr lang="en"/>
              <a:t>Click on the link in Canvas and take the Quiz!</a:t>
            </a:r>
            <a:endParaRPr/>
          </a:p>
          <a:p>
            <a:pPr marL="457200" lvl="0" indent="-406400" algn="l" rtl="0">
              <a:spcBef>
                <a:spcPts val="0"/>
              </a:spcBef>
              <a:spcAft>
                <a:spcPts val="0"/>
              </a:spcAft>
              <a:buSzPts val="2800"/>
              <a:buChar char="•"/>
            </a:pPr>
            <a:r>
              <a:rPr lang="en"/>
              <a:t>Then read the section titled ‘The Different Types of Hackers’  </a:t>
            </a:r>
            <a:endParaRPr/>
          </a:p>
        </p:txBody>
      </p:sp>
      <p:sp>
        <p:nvSpPr>
          <p:cNvPr id="683" name="Google Shape;683;p10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26</a:t>
            </a:fld>
            <a:endParaRPr/>
          </a:p>
        </p:txBody>
      </p:sp>
      <p:pic>
        <p:nvPicPr>
          <p:cNvPr id="684" name="Google Shape;684;p108"/>
          <p:cNvPicPr preferRelativeResize="0"/>
          <p:nvPr/>
        </p:nvPicPr>
        <p:blipFill rotWithShape="1">
          <a:blip r:embed="rId3">
            <a:alphaModFix/>
          </a:blip>
          <a:srcRect/>
          <a:stretch/>
        </p:blipFill>
        <p:spPr>
          <a:xfrm>
            <a:off x="7442701" y="2976450"/>
            <a:ext cx="1347624" cy="1347587"/>
          </a:xfrm>
          <a:prstGeom prst="rect">
            <a:avLst/>
          </a:prstGeom>
          <a:noFill/>
          <a:ln>
            <a:noFill/>
          </a:ln>
        </p:spPr>
      </p:pic>
      <p:pic>
        <p:nvPicPr>
          <p:cNvPr id="685" name="Google Shape;685;p108"/>
          <p:cNvPicPr preferRelativeResize="0"/>
          <p:nvPr/>
        </p:nvPicPr>
        <p:blipFill rotWithShape="1">
          <a:blip r:embed="rId4">
            <a:alphaModFix/>
          </a:blip>
          <a:srcRect l="7301" r="7301"/>
          <a:stretch/>
        </p:blipFill>
        <p:spPr>
          <a:xfrm>
            <a:off x="2531025" y="2922775"/>
            <a:ext cx="4027925" cy="2013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Google Shape;690;p109"/>
          <p:cNvPicPr preferRelativeResize="0"/>
          <p:nvPr/>
        </p:nvPicPr>
        <p:blipFill rotWithShape="1">
          <a:blip r:embed="rId3">
            <a:alphaModFix/>
          </a:blip>
          <a:srcRect/>
          <a:stretch/>
        </p:blipFill>
        <p:spPr>
          <a:xfrm>
            <a:off x="1925575" y="1227250"/>
            <a:ext cx="5292851" cy="3430549"/>
          </a:xfrm>
          <a:prstGeom prst="rect">
            <a:avLst/>
          </a:prstGeom>
          <a:noFill/>
          <a:ln>
            <a:noFill/>
          </a:ln>
        </p:spPr>
      </p:pic>
      <p:sp>
        <p:nvSpPr>
          <p:cNvPr id="691" name="Google Shape;691;p109"/>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C8446C-8975-0E96-8854-1D67EFCF29B6}"/>
              </a:ext>
            </a:extLst>
          </p:cNvPr>
          <p:cNvSpPr>
            <a:spLocks noGrp="1"/>
          </p:cNvSpPr>
          <p:nvPr>
            <p:ph type="body" idx="1"/>
          </p:nvPr>
        </p:nvSpPr>
        <p:spPr>
          <a:xfrm>
            <a:off x="448966" y="4389119"/>
            <a:ext cx="8246100" cy="473095"/>
          </a:xfrm>
        </p:spPr>
        <p:txBody>
          <a:bodyPr>
            <a:normAutofit fontScale="85000" lnSpcReduction="20000"/>
          </a:bodyPr>
          <a:lstStyle/>
          <a:p>
            <a:r>
              <a:rPr lang="en-US" dirty="0"/>
              <a:t>https://</a:t>
            </a:r>
            <a:r>
              <a:rPr lang="en-US" dirty="0" err="1"/>
              <a:t>www.youtube.com</a:t>
            </a:r>
            <a:r>
              <a:rPr lang="en-US" dirty="0"/>
              <a:t>/</a:t>
            </a:r>
            <a:r>
              <a:rPr lang="en-US" dirty="0" err="1"/>
              <a:t>watch?v</a:t>
            </a:r>
            <a:r>
              <a:rPr lang="en-US" dirty="0"/>
              <a:t>=8vbHtMeLIis</a:t>
            </a:r>
          </a:p>
        </p:txBody>
      </p:sp>
      <p:sp>
        <p:nvSpPr>
          <p:cNvPr id="4" name="Slide Number Placeholder 3">
            <a:extLst>
              <a:ext uri="{FF2B5EF4-FFF2-40B4-BE49-F238E27FC236}">
                <a16:creationId xmlns:a16="http://schemas.microsoft.com/office/drawing/2014/main" id="{6D1C0864-E085-6FC9-5938-2ECBD2BB4F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8" name="Picture 7" descr="A person playing an instrument in front of a crowd&#10;&#10;Description automatically generated with low confidence">
            <a:extLst>
              <a:ext uri="{FF2B5EF4-FFF2-40B4-BE49-F238E27FC236}">
                <a16:creationId xmlns:a16="http://schemas.microsoft.com/office/drawing/2014/main" id="{B1DB1F63-4141-9952-6317-8A8F88AB88C1}"/>
              </a:ext>
            </a:extLst>
          </p:cNvPr>
          <p:cNvPicPr>
            <a:picLocks noChangeAspect="1"/>
          </p:cNvPicPr>
          <p:nvPr/>
        </p:nvPicPr>
        <p:blipFill>
          <a:blip r:embed="rId2"/>
          <a:stretch>
            <a:fillRect/>
          </a:stretch>
        </p:blipFill>
        <p:spPr>
          <a:xfrm>
            <a:off x="1688123" y="831498"/>
            <a:ext cx="4607214" cy="3214680"/>
          </a:xfrm>
          <a:prstGeom prst="rect">
            <a:avLst/>
          </a:prstGeom>
        </p:spPr>
      </p:pic>
    </p:spTree>
    <p:extLst>
      <p:ext uri="{BB962C8B-B14F-4D97-AF65-F5344CB8AC3E}">
        <p14:creationId xmlns:p14="http://schemas.microsoft.com/office/powerpoint/2010/main" val="33379235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C8446C-8975-0E96-8854-1D67EFCF29B6}"/>
              </a:ext>
            </a:extLst>
          </p:cNvPr>
          <p:cNvSpPr>
            <a:spLocks noGrp="1"/>
          </p:cNvSpPr>
          <p:nvPr>
            <p:ph type="body" idx="1"/>
          </p:nvPr>
        </p:nvSpPr>
        <p:spPr>
          <a:xfrm>
            <a:off x="448965" y="4426047"/>
            <a:ext cx="8097157" cy="436167"/>
          </a:xfrm>
        </p:spPr>
        <p:txBody>
          <a:bodyPr>
            <a:normAutofit fontScale="77500" lnSpcReduction="20000"/>
          </a:bodyPr>
          <a:lstStyle/>
          <a:p>
            <a:r>
              <a:rPr lang="en-US" dirty="0"/>
              <a:t>https://</a:t>
            </a:r>
            <a:r>
              <a:rPr lang="en-US" dirty="0" err="1"/>
              <a:t>samsclass.info</a:t>
            </a:r>
            <a:r>
              <a:rPr lang="en-US" dirty="0"/>
              <a:t>/125/proj11/college-</a:t>
            </a:r>
            <a:r>
              <a:rPr lang="en-US" dirty="0" err="1"/>
              <a:t>security.htm</a:t>
            </a:r>
            <a:endParaRPr lang="en-US" dirty="0"/>
          </a:p>
        </p:txBody>
      </p:sp>
      <p:sp>
        <p:nvSpPr>
          <p:cNvPr id="4" name="Slide Number Placeholder 3">
            <a:extLst>
              <a:ext uri="{FF2B5EF4-FFF2-40B4-BE49-F238E27FC236}">
                <a16:creationId xmlns:a16="http://schemas.microsoft.com/office/drawing/2014/main" id="{6D1C0864-E085-6FC9-5938-2ECBD2BB4F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6" name="Picture 5" descr="Graphical user interface, text, application, email, Teams&#10;&#10;Description automatically generated">
            <a:extLst>
              <a:ext uri="{FF2B5EF4-FFF2-40B4-BE49-F238E27FC236}">
                <a16:creationId xmlns:a16="http://schemas.microsoft.com/office/drawing/2014/main" id="{B0360CD1-4F76-D87B-D7AE-E4C020D3DB1B}"/>
              </a:ext>
            </a:extLst>
          </p:cNvPr>
          <p:cNvPicPr>
            <a:picLocks noChangeAspect="1"/>
          </p:cNvPicPr>
          <p:nvPr/>
        </p:nvPicPr>
        <p:blipFill>
          <a:blip r:embed="rId2"/>
          <a:stretch>
            <a:fillRect/>
          </a:stretch>
        </p:blipFill>
        <p:spPr>
          <a:xfrm>
            <a:off x="1721424" y="802108"/>
            <a:ext cx="4412090" cy="3444990"/>
          </a:xfrm>
          <a:prstGeom prst="rect">
            <a:avLst/>
          </a:prstGeom>
        </p:spPr>
      </p:pic>
    </p:spTree>
    <p:extLst>
      <p:ext uri="{BB962C8B-B14F-4D97-AF65-F5344CB8AC3E}">
        <p14:creationId xmlns:p14="http://schemas.microsoft.com/office/powerpoint/2010/main" val="4100339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85"/>
          <p:cNvSpPr txBox="1">
            <a:spLocks noGrp="1"/>
          </p:cNvSpPr>
          <p:nvPr>
            <p:ph type="title"/>
          </p:nvPr>
        </p:nvSpPr>
        <p:spPr>
          <a:xfrm>
            <a:off x="580100" y="693450"/>
            <a:ext cx="5105100" cy="687600"/>
          </a:xfrm>
          <a:prstGeom prst="rect">
            <a:avLst/>
          </a:prstGeom>
          <a:noFill/>
          <a:ln>
            <a:noFill/>
          </a:ln>
        </p:spPr>
        <p:txBody>
          <a:bodyPr spcFirstLastPara="1" wrap="square" lIns="26775" tIns="26775" rIns="26775" bIns="26775" anchor="ctr" anchorCtr="0">
            <a:normAutofit/>
          </a:bodyPr>
          <a:lstStyle/>
          <a:p>
            <a:pPr marL="0" lvl="0" indent="0" algn="l" rtl="0">
              <a:lnSpc>
                <a:spcPct val="100000"/>
              </a:lnSpc>
              <a:spcBef>
                <a:spcPts val="0"/>
              </a:spcBef>
              <a:spcAft>
                <a:spcPts val="0"/>
              </a:spcAft>
              <a:buClr>
                <a:srgbClr val="FFFFFF"/>
              </a:buClr>
              <a:buSzPts val="3400"/>
              <a:buFont typeface="Arial Black"/>
              <a:buNone/>
            </a:pPr>
            <a:r>
              <a:rPr lang="en"/>
              <a:t>Summer CyberCamps</a:t>
            </a:r>
            <a:endParaRPr sz="3800"/>
          </a:p>
        </p:txBody>
      </p:sp>
      <p:sp>
        <p:nvSpPr>
          <p:cNvPr id="489" name="Google Shape;489;p85"/>
          <p:cNvSpPr txBox="1">
            <a:spLocks noGrp="1"/>
          </p:cNvSpPr>
          <p:nvPr>
            <p:ph type="sldNum" idx="12"/>
          </p:nvPr>
        </p:nvSpPr>
        <p:spPr>
          <a:xfrm>
            <a:off x="7945825" y="4871849"/>
            <a:ext cx="800100" cy="102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a:t>
            </a:fld>
            <a:endParaRPr/>
          </a:p>
        </p:txBody>
      </p:sp>
      <p:pic>
        <p:nvPicPr>
          <p:cNvPr id="490" name="Google Shape;490;p85"/>
          <p:cNvPicPr preferRelativeResize="0"/>
          <p:nvPr/>
        </p:nvPicPr>
        <p:blipFill>
          <a:blip r:embed="rId3">
            <a:alphaModFix/>
          </a:blip>
          <a:stretch>
            <a:fillRect/>
          </a:stretch>
        </p:blipFill>
        <p:spPr>
          <a:xfrm>
            <a:off x="53225" y="1497625"/>
            <a:ext cx="2151975" cy="1708925"/>
          </a:xfrm>
          <a:prstGeom prst="rect">
            <a:avLst/>
          </a:prstGeom>
          <a:noFill/>
          <a:ln>
            <a:noFill/>
          </a:ln>
        </p:spPr>
      </p:pic>
      <p:pic>
        <p:nvPicPr>
          <p:cNvPr id="491" name="Google Shape;491;p85"/>
          <p:cNvPicPr preferRelativeResize="0"/>
          <p:nvPr/>
        </p:nvPicPr>
        <p:blipFill>
          <a:blip r:embed="rId4">
            <a:alphaModFix/>
          </a:blip>
          <a:stretch>
            <a:fillRect/>
          </a:stretch>
        </p:blipFill>
        <p:spPr>
          <a:xfrm>
            <a:off x="4538275" y="1497627"/>
            <a:ext cx="2151978" cy="1708923"/>
          </a:xfrm>
          <a:prstGeom prst="rect">
            <a:avLst/>
          </a:prstGeom>
          <a:noFill/>
          <a:ln>
            <a:noFill/>
          </a:ln>
        </p:spPr>
      </p:pic>
      <p:pic>
        <p:nvPicPr>
          <p:cNvPr id="492" name="Google Shape;492;p85"/>
          <p:cNvPicPr preferRelativeResize="0"/>
          <p:nvPr/>
        </p:nvPicPr>
        <p:blipFill>
          <a:blip r:embed="rId5">
            <a:alphaModFix/>
          </a:blip>
          <a:stretch>
            <a:fillRect/>
          </a:stretch>
        </p:blipFill>
        <p:spPr>
          <a:xfrm>
            <a:off x="6842650" y="1497625"/>
            <a:ext cx="2275250" cy="1708925"/>
          </a:xfrm>
          <a:prstGeom prst="rect">
            <a:avLst/>
          </a:prstGeom>
          <a:noFill/>
          <a:ln>
            <a:noFill/>
          </a:ln>
        </p:spPr>
      </p:pic>
      <p:pic>
        <p:nvPicPr>
          <p:cNvPr id="493" name="Google Shape;493;p85"/>
          <p:cNvPicPr preferRelativeResize="0"/>
          <p:nvPr/>
        </p:nvPicPr>
        <p:blipFill>
          <a:blip r:embed="rId6">
            <a:alphaModFix/>
          </a:blip>
          <a:stretch>
            <a:fillRect/>
          </a:stretch>
        </p:blipFill>
        <p:spPr>
          <a:xfrm>
            <a:off x="2328475" y="1497625"/>
            <a:ext cx="2113525" cy="1708925"/>
          </a:xfrm>
          <a:prstGeom prst="rect">
            <a:avLst/>
          </a:prstGeom>
          <a:noFill/>
          <a:ln>
            <a:noFill/>
          </a:ln>
        </p:spPr>
      </p:pic>
      <p:pic>
        <p:nvPicPr>
          <p:cNvPr id="494" name="Google Shape;494;p85"/>
          <p:cNvPicPr preferRelativeResize="0"/>
          <p:nvPr/>
        </p:nvPicPr>
        <p:blipFill>
          <a:blip r:embed="rId7">
            <a:alphaModFix/>
          </a:blip>
          <a:stretch>
            <a:fillRect/>
          </a:stretch>
        </p:blipFill>
        <p:spPr>
          <a:xfrm>
            <a:off x="39425" y="3299825"/>
            <a:ext cx="2179580" cy="1632150"/>
          </a:xfrm>
          <a:prstGeom prst="rect">
            <a:avLst/>
          </a:prstGeom>
          <a:noFill/>
          <a:ln>
            <a:noFill/>
          </a:ln>
        </p:spPr>
      </p:pic>
      <p:pic>
        <p:nvPicPr>
          <p:cNvPr id="495" name="Google Shape;495;p85"/>
          <p:cNvPicPr preferRelativeResize="0"/>
          <p:nvPr/>
        </p:nvPicPr>
        <p:blipFill>
          <a:blip r:embed="rId8">
            <a:alphaModFix/>
          </a:blip>
          <a:stretch>
            <a:fillRect/>
          </a:stretch>
        </p:blipFill>
        <p:spPr>
          <a:xfrm>
            <a:off x="2344563" y="3299825"/>
            <a:ext cx="2151975" cy="1632150"/>
          </a:xfrm>
          <a:prstGeom prst="rect">
            <a:avLst/>
          </a:prstGeom>
          <a:noFill/>
          <a:ln>
            <a:noFill/>
          </a:ln>
        </p:spPr>
      </p:pic>
      <p:pic>
        <p:nvPicPr>
          <p:cNvPr id="496" name="Google Shape;496;p85"/>
          <p:cNvPicPr preferRelativeResize="0"/>
          <p:nvPr/>
        </p:nvPicPr>
        <p:blipFill>
          <a:blip r:embed="rId9">
            <a:alphaModFix/>
          </a:blip>
          <a:stretch>
            <a:fillRect/>
          </a:stretch>
        </p:blipFill>
        <p:spPr>
          <a:xfrm>
            <a:off x="4635525" y="3299825"/>
            <a:ext cx="2068150" cy="1632150"/>
          </a:xfrm>
          <a:prstGeom prst="rect">
            <a:avLst/>
          </a:prstGeom>
          <a:noFill/>
          <a:ln>
            <a:noFill/>
          </a:ln>
        </p:spPr>
      </p:pic>
      <p:pic>
        <p:nvPicPr>
          <p:cNvPr id="497" name="Google Shape;497;p85"/>
          <p:cNvPicPr preferRelativeResize="0"/>
          <p:nvPr/>
        </p:nvPicPr>
        <p:blipFill>
          <a:blip r:embed="rId10">
            <a:alphaModFix/>
          </a:blip>
          <a:stretch>
            <a:fillRect/>
          </a:stretch>
        </p:blipFill>
        <p:spPr>
          <a:xfrm>
            <a:off x="6842650" y="3299825"/>
            <a:ext cx="2275250" cy="166923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A3860D-2927-83F0-C1B5-ADC816219EFB}"/>
              </a:ext>
            </a:extLst>
          </p:cNvPr>
          <p:cNvSpPr>
            <a:spLocks noGrp="1"/>
          </p:cNvSpPr>
          <p:nvPr>
            <p:ph type="body" idx="1"/>
          </p:nvPr>
        </p:nvSpPr>
        <p:spPr>
          <a:xfrm>
            <a:off x="448966" y="4332849"/>
            <a:ext cx="8246100" cy="529366"/>
          </a:xfrm>
        </p:spPr>
        <p:txBody>
          <a:bodyPr>
            <a:normAutofit fontScale="92500" lnSpcReduction="10000"/>
          </a:bodyPr>
          <a:lstStyle/>
          <a:p>
            <a:r>
              <a:rPr lang="en-US" dirty="0"/>
              <a:t>https://</a:t>
            </a:r>
            <a:r>
              <a:rPr lang="en-US" dirty="0" err="1"/>
              <a:t>www.youtube.com</a:t>
            </a:r>
            <a:r>
              <a:rPr lang="en-US" dirty="0"/>
              <a:t>/</a:t>
            </a:r>
            <a:r>
              <a:rPr lang="en-US" dirty="0" err="1"/>
              <a:t>watch?v</a:t>
            </a:r>
            <a:r>
              <a:rPr lang="en-US" dirty="0"/>
              <a:t>=V1ZADK2q4nU</a:t>
            </a:r>
          </a:p>
        </p:txBody>
      </p:sp>
      <p:sp>
        <p:nvSpPr>
          <p:cNvPr id="4" name="Slide Number Placeholder 3">
            <a:extLst>
              <a:ext uri="{FF2B5EF4-FFF2-40B4-BE49-F238E27FC236}">
                <a16:creationId xmlns:a16="http://schemas.microsoft.com/office/drawing/2014/main" id="{7A3FDAB3-A49F-15C5-8224-9DF3BD2CD4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pic>
        <p:nvPicPr>
          <p:cNvPr id="8" name="Picture 7" descr="Diagram&#10;&#10;Description automatically generated with medium confidence">
            <a:extLst>
              <a:ext uri="{FF2B5EF4-FFF2-40B4-BE49-F238E27FC236}">
                <a16:creationId xmlns:a16="http://schemas.microsoft.com/office/drawing/2014/main" id="{966B2C04-1BD4-7D0B-0BE9-7194CC3B6AA8}"/>
              </a:ext>
            </a:extLst>
          </p:cNvPr>
          <p:cNvPicPr>
            <a:picLocks noChangeAspect="1"/>
          </p:cNvPicPr>
          <p:nvPr/>
        </p:nvPicPr>
        <p:blipFill>
          <a:blip r:embed="rId2"/>
          <a:stretch>
            <a:fillRect/>
          </a:stretch>
        </p:blipFill>
        <p:spPr>
          <a:xfrm>
            <a:off x="1429646" y="598587"/>
            <a:ext cx="5780046" cy="3555314"/>
          </a:xfrm>
          <a:prstGeom prst="rect">
            <a:avLst/>
          </a:prstGeom>
        </p:spPr>
      </p:pic>
    </p:spTree>
    <p:extLst>
      <p:ext uri="{BB962C8B-B14F-4D97-AF65-F5344CB8AC3E}">
        <p14:creationId xmlns:p14="http://schemas.microsoft.com/office/powerpoint/2010/main" val="20536079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1C0864-E085-6FC9-5938-2ECBD2BB4F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pic>
        <p:nvPicPr>
          <p:cNvPr id="9" name="Picture 8" descr="Graphical user interface, text, application, email&#10;&#10;Description automatically generated">
            <a:extLst>
              <a:ext uri="{FF2B5EF4-FFF2-40B4-BE49-F238E27FC236}">
                <a16:creationId xmlns:a16="http://schemas.microsoft.com/office/drawing/2014/main" id="{5E738158-A5DF-6841-B172-4EA58A0C3F4D}"/>
              </a:ext>
            </a:extLst>
          </p:cNvPr>
          <p:cNvPicPr>
            <a:picLocks noChangeAspect="1"/>
          </p:cNvPicPr>
          <p:nvPr/>
        </p:nvPicPr>
        <p:blipFill rotWithShape="1">
          <a:blip r:embed="rId2"/>
          <a:srcRect t="18645"/>
          <a:stretch/>
        </p:blipFill>
        <p:spPr>
          <a:xfrm>
            <a:off x="1033975" y="1811304"/>
            <a:ext cx="5737508" cy="2440201"/>
          </a:xfrm>
          <a:prstGeom prst="rect">
            <a:avLst/>
          </a:prstGeom>
        </p:spPr>
      </p:pic>
      <p:sp>
        <p:nvSpPr>
          <p:cNvPr id="10" name="Title 1">
            <a:extLst>
              <a:ext uri="{FF2B5EF4-FFF2-40B4-BE49-F238E27FC236}">
                <a16:creationId xmlns:a16="http://schemas.microsoft.com/office/drawing/2014/main" id="{D99CD9F9-2A81-B1E6-337D-B856D0369971}"/>
              </a:ext>
            </a:extLst>
          </p:cNvPr>
          <p:cNvSpPr>
            <a:spLocks noGrp="1"/>
          </p:cNvSpPr>
          <p:nvPr>
            <p:ph type="title"/>
          </p:nvPr>
        </p:nvSpPr>
        <p:spPr>
          <a:xfrm>
            <a:off x="448965" y="891995"/>
            <a:ext cx="8246100" cy="610800"/>
          </a:xfrm>
        </p:spPr>
        <p:txBody>
          <a:bodyPr>
            <a:normAutofit fontScale="90000"/>
          </a:bodyPr>
          <a:lstStyle/>
          <a:p>
            <a:r>
              <a:rPr lang="en-US" dirty="0"/>
              <a:t>Android App Vulnerabilities</a:t>
            </a:r>
          </a:p>
        </p:txBody>
      </p:sp>
    </p:spTree>
    <p:extLst>
      <p:ext uri="{BB962C8B-B14F-4D97-AF65-F5344CB8AC3E}">
        <p14:creationId xmlns:p14="http://schemas.microsoft.com/office/powerpoint/2010/main" val="1096284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1C0864-E085-6FC9-5938-2ECBD2BB4F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pic>
        <p:nvPicPr>
          <p:cNvPr id="9" name="Picture 8" descr="Graphical user interface, application&#10;&#10;Description automatically generated">
            <a:extLst>
              <a:ext uri="{FF2B5EF4-FFF2-40B4-BE49-F238E27FC236}">
                <a16:creationId xmlns:a16="http://schemas.microsoft.com/office/drawing/2014/main" id="{A03544DF-2489-C090-B413-47858B47EE84}"/>
              </a:ext>
            </a:extLst>
          </p:cNvPr>
          <p:cNvPicPr>
            <a:picLocks noChangeAspect="1"/>
          </p:cNvPicPr>
          <p:nvPr/>
        </p:nvPicPr>
        <p:blipFill>
          <a:blip r:embed="rId2"/>
          <a:stretch>
            <a:fillRect/>
          </a:stretch>
        </p:blipFill>
        <p:spPr>
          <a:xfrm>
            <a:off x="2228733" y="379827"/>
            <a:ext cx="3771138" cy="4240682"/>
          </a:xfrm>
          <a:prstGeom prst="rect">
            <a:avLst/>
          </a:prstGeom>
        </p:spPr>
      </p:pic>
    </p:spTree>
    <p:extLst>
      <p:ext uri="{BB962C8B-B14F-4D97-AF65-F5344CB8AC3E}">
        <p14:creationId xmlns:p14="http://schemas.microsoft.com/office/powerpoint/2010/main" val="3062049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110"/>
          <p:cNvSpPr txBox="1">
            <a:spLocks noGrp="1"/>
          </p:cNvSpPr>
          <p:nvPr>
            <p:ph type="title"/>
          </p:nvPr>
        </p:nvSpPr>
        <p:spPr>
          <a:xfrm>
            <a:off x="2586835" y="281175"/>
            <a:ext cx="6108300" cy="572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FFFF00"/>
              </a:buClr>
              <a:buSzPct val="100000"/>
              <a:buFont typeface="Calibri"/>
              <a:buNone/>
            </a:pPr>
            <a:r>
              <a:rPr lang="en"/>
              <a:t>Ethics - </a:t>
            </a:r>
            <a:r>
              <a:rPr lang="en">
                <a:solidFill>
                  <a:srgbClr val="00B0F0"/>
                </a:solidFill>
              </a:rPr>
              <a:t>Career not Criminal</a:t>
            </a:r>
            <a:endParaRPr>
              <a:solidFill>
                <a:srgbClr val="00B0F0"/>
              </a:solidFill>
            </a:endParaRPr>
          </a:p>
        </p:txBody>
      </p:sp>
      <p:sp>
        <p:nvSpPr>
          <p:cNvPr id="697" name="Google Shape;697;p110"/>
          <p:cNvSpPr txBox="1">
            <a:spLocks noGrp="1"/>
          </p:cNvSpPr>
          <p:nvPr>
            <p:ph type="body" idx="1"/>
          </p:nvPr>
        </p:nvSpPr>
        <p:spPr>
          <a:xfrm>
            <a:off x="2586835" y="1044700"/>
            <a:ext cx="6108300" cy="351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560"/>
              </a:spcBef>
              <a:spcAft>
                <a:spcPts val="0"/>
              </a:spcAft>
              <a:buSzPts val="2800"/>
              <a:buNone/>
            </a:pPr>
            <a:r>
              <a:rPr lang="en"/>
              <a:t>10 Commandments of Computer Ethics</a:t>
            </a:r>
            <a:endParaRPr/>
          </a:p>
          <a:p>
            <a:pPr marL="457200" lvl="0" indent="-349250" algn="l" rtl="0">
              <a:lnSpc>
                <a:spcPct val="100000"/>
              </a:lnSpc>
              <a:spcBef>
                <a:spcPts val="560"/>
              </a:spcBef>
              <a:spcAft>
                <a:spcPts val="0"/>
              </a:spcAft>
              <a:buSzPts val="1900"/>
              <a:buAutoNum type="arabicPeriod"/>
            </a:pPr>
            <a:r>
              <a:rPr lang="en" sz="1900"/>
              <a:t>Thou shall NOT use a computer to harm other people</a:t>
            </a:r>
            <a:endParaRPr sz="1900"/>
          </a:p>
          <a:p>
            <a:pPr marL="457200" lvl="0" indent="-349250" algn="l" rtl="0">
              <a:lnSpc>
                <a:spcPct val="100000"/>
              </a:lnSpc>
              <a:spcBef>
                <a:spcPts val="0"/>
              </a:spcBef>
              <a:spcAft>
                <a:spcPts val="0"/>
              </a:spcAft>
              <a:buSzPts val="1900"/>
              <a:buAutoNum type="arabicPeriod"/>
            </a:pPr>
            <a:r>
              <a:rPr lang="en" sz="1900"/>
              <a:t>Thou shall NOT interfere with other people’s computer work</a:t>
            </a:r>
            <a:endParaRPr sz="1900"/>
          </a:p>
          <a:p>
            <a:pPr marL="457200" lvl="0" indent="-349250" algn="l" rtl="0">
              <a:lnSpc>
                <a:spcPct val="100000"/>
              </a:lnSpc>
              <a:spcBef>
                <a:spcPts val="0"/>
              </a:spcBef>
              <a:spcAft>
                <a:spcPts val="0"/>
              </a:spcAft>
              <a:buSzPts val="1900"/>
              <a:buAutoNum type="arabicPeriod"/>
            </a:pPr>
            <a:r>
              <a:rPr lang="en" sz="1900"/>
              <a:t>Thou shall NOT snoop around in other people’s digital files (no matter if stored on their computers, phones, or on the cloud).</a:t>
            </a:r>
            <a:endParaRPr sz="1900"/>
          </a:p>
          <a:p>
            <a:pPr marL="457200" lvl="0" indent="-349250" algn="l" rtl="0">
              <a:lnSpc>
                <a:spcPct val="100000"/>
              </a:lnSpc>
              <a:spcBef>
                <a:spcPts val="0"/>
              </a:spcBef>
              <a:spcAft>
                <a:spcPts val="0"/>
              </a:spcAft>
              <a:buSzPts val="1900"/>
              <a:buAutoNum type="arabicPeriod"/>
            </a:pPr>
            <a:r>
              <a:rPr lang="en" sz="1900"/>
              <a:t>Thou shall NOT use a computer to steal.</a:t>
            </a:r>
            <a:endParaRPr sz="1900"/>
          </a:p>
          <a:p>
            <a:pPr marL="457200" lvl="0" indent="-349250" algn="l" rtl="0">
              <a:lnSpc>
                <a:spcPct val="100000"/>
              </a:lnSpc>
              <a:spcBef>
                <a:spcPts val="0"/>
              </a:spcBef>
              <a:spcAft>
                <a:spcPts val="0"/>
              </a:spcAft>
              <a:buSzPts val="1900"/>
              <a:buAutoNum type="arabicPeriod"/>
            </a:pPr>
            <a:r>
              <a:rPr lang="en" sz="1900"/>
              <a:t>Thou shall NOT use a computer to bear false witness.</a:t>
            </a:r>
            <a:endParaRPr sz="1900"/>
          </a:p>
        </p:txBody>
      </p:sp>
      <p:sp>
        <p:nvSpPr>
          <p:cNvPr id="698" name="Google Shape;698;p110"/>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11"/>
          <p:cNvSpPr txBox="1">
            <a:spLocks noGrp="1"/>
          </p:cNvSpPr>
          <p:nvPr>
            <p:ph type="title"/>
          </p:nvPr>
        </p:nvSpPr>
        <p:spPr>
          <a:xfrm>
            <a:off x="2586835" y="281175"/>
            <a:ext cx="6108300" cy="572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00000"/>
              </a:lnSpc>
              <a:spcBef>
                <a:spcPts val="0"/>
              </a:spcBef>
              <a:spcAft>
                <a:spcPts val="0"/>
              </a:spcAft>
              <a:buClr>
                <a:srgbClr val="FFFF00"/>
              </a:buClr>
              <a:buSzPct val="100000"/>
              <a:buFont typeface="Calibri"/>
              <a:buNone/>
            </a:pPr>
            <a:r>
              <a:rPr lang="en"/>
              <a:t>Ethics - </a:t>
            </a:r>
            <a:r>
              <a:rPr lang="en">
                <a:solidFill>
                  <a:srgbClr val="00B0F0"/>
                </a:solidFill>
              </a:rPr>
              <a:t>Career not Criminal</a:t>
            </a:r>
            <a:endParaRPr>
              <a:solidFill>
                <a:srgbClr val="00B0F0"/>
              </a:solidFill>
            </a:endParaRPr>
          </a:p>
        </p:txBody>
      </p:sp>
      <p:sp>
        <p:nvSpPr>
          <p:cNvPr id="704" name="Google Shape;704;p111"/>
          <p:cNvSpPr txBox="1">
            <a:spLocks noGrp="1"/>
          </p:cNvSpPr>
          <p:nvPr>
            <p:ph type="body" idx="1"/>
          </p:nvPr>
        </p:nvSpPr>
        <p:spPr>
          <a:xfrm>
            <a:off x="2586835" y="1044700"/>
            <a:ext cx="6108300" cy="3511200"/>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00000"/>
              </a:lnSpc>
              <a:spcBef>
                <a:spcPts val="560"/>
              </a:spcBef>
              <a:spcAft>
                <a:spcPts val="0"/>
              </a:spcAft>
              <a:buSzPts val="2800"/>
              <a:buNone/>
            </a:pPr>
            <a:r>
              <a:rPr lang="en"/>
              <a:t>10 Commandments of Computer Ethics</a:t>
            </a:r>
            <a:endParaRPr/>
          </a:p>
          <a:p>
            <a:pPr marL="457200" lvl="0" indent="-400050" algn="l" rtl="0">
              <a:lnSpc>
                <a:spcPct val="100000"/>
              </a:lnSpc>
              <a:spcBef>
                <a:spcPts val="560"/>
              </a:spcBef>
              <a:spcAft>
                <a:spcPts val="0"/>
              </a:spcAft>
              <a:buSzPts val="2800"/>
              <a:buNone/>
            </a:pPr>
            <a:r>
              <a:rPr lang="en" sz="1900"/>
              <a:t>6. 	Thou shall NOT copy or use proprietary software for which you have not paid.</a:t>
            </a:r>
            <a:endParaRPr sz="1900"/>
          </a:p>
          <a:p>
            <a:pPr marL="457200" lvl="0" indent="-400050" algn="l" rtl="0">
              <a:lnSpc>
                <a:spcPct val="100000"/>
              </a:lnSpc>
              <a:spcBef>
                <a:spcPts val="560"/>
              </a:spcBef>
              <a:spcAft>
                <a:spcPts val="0"/>
              </a:spcAft>
              <a:buSzPts val="2800"/>
              <a:buNone/>
            </a:pPr>
            <a:r>
              <a:rPr lang="en" sz="1900"/>
              <a:t>7.	Thou shall NOT use other people’s computer resources without authorization or proper compensation.</a:t>
            </a:r>
            <a:endParaRPr sz="1900"/>
          </a:p>
          <a:p>
            <a:pPr marL="457200" lvl="0" indent="-400050" algn="l" rtl="0">
              <a:lnSpc>
                <a:spcPct val="100000"/>
              </a:lnSpc>
              <a:spcBef>
                <a:spcPts val="560"/>
              </a:spcBef>
              <a:spcAft>
                <a:spcPts val="0"/>
              </a:spcAft>
              <a:buSzPts val="2800"/>
              <a:buNone/>
            </a:pPr>
            <a:r>
              <a:rPr lang="en" sz="1900"/>
              <a:t>8.	Thou shall NOT appropriate other people’s intellectual output.</a:t>
            </a:r>
            <a:endParaRPr sz="1900"/>
          </a:p>
          <a:p>
            <a:pPr marL="457200" lvl="0" indent="-400050" algn="l" rtl="0">
              <a:lnSpc>
                <a:spcPct val="100000"/>
              </a:lnSpc>
              <a:spcBef>
                <a:spcPts val="560"/>
              </a:spcBef>
              <a:spcAft>
                <a:spcPts val="0"/>
              </a:spcAft>
              <a:buSzPts val="2800"/>
              <a:buNone/>
            </a:pPr>
            <a:r>
              <a:rPr lang="en" sz="1900"/>
              <a:t>9.	Thou shall think about the social consequence of the program you are writing or the system you are designing.</a:t>
            </a:r>
            <a:endParaRPr sz="1900"/>
          </a:p>
          <a:p>
            <a:pPr marL="457200" lvl="0" indent="-400050" algn="l" rtl="0">
              <a:lnSpc>
                <a:spcPct val="100000"/>
              </a:lnSpc>
              <a:spcBef>
                <a:spcPts val="560"/>
              </a:spcBef>
              <a:spcAft>
                <a:spcPts val="0"/>
              </a:spcAft>
              <a:buSzPts val="2800"/>
              <a:buNone/>
            </a:pPr>
            <a:r>
              <a:rPr lang="en" sz="1900"/>
              <a:t>10.	Thou shall always use a computer in ways that ensure consideration and respect for your fellow humans.</a:t>
            </a:r>
            <a:endParaRPr sz="1900"/>
          </a:p>
        </p:txBody>
      </p:sp>
      <p:sp>
        <p:nvSpPr>
          <p:cNvPr id="705" name="Google Shape;705;p1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2"/>
          <p:cNvSpPr txBox="1">
            <a:spLocks noGrp="1"/>
          </p:cNvSpPr>
          <p:nvPr>
            <p:ph type="ctrTitle"/>
          </p:nvPr>
        </p:nvSpPr>
        <p:spPr>
          <a:xfrm>
            <a:off x="78295" y="1959990"/>
            <a:ext cx="6398700" cy="1374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3900">
                <a:latin typeface="Comfortaa"/>
                <a:ea typeface="Comfortaa"/>
                <a:cs typeface="Comfortaa"/>
                <a:sym typeface="Comfortaa"/>
              </a:rPr>
              <a:t>College, Competitions, and Careers</a:t>
            </a:r>
            <a:endParaRPr sz="3900">
              <a:latin typeface="Comfortaa"/>
              <a:ea typeface="Comfortaa"/>
              <a:cs typeface="Comfortaa"/>
              <a:sym typeface="Comfortaa"/>
            </a:endParaRPr>
          </a:p>
        </p:txBody>
      </p:sp>
      <p:sp>
        <p:nvSpPr>
          <p:cNvPr id="711" name="Google Shape;711;p11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13"/>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What’s After CyberCamp?</a:t>
            </a:r>
            <a:endParaRPr/>
          </a:p>
        </p:txBody>
      </p:sp>
      <p:sp>
        <p:nvSpPr>
          <p:cNvPr id="717" name="Google Shape;717;p11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718" name="Google Shape;718;p113"/>
          <p:cNvPicPr preferRelativeResize="0"/>
          <p:nvPr/>
        </p:nvPicPr>
        <p:blipFill rotWithShape="1">
          <a:blip r:embed="rId3">
            <a:alphaModFix/>
          </a:blip>
          <a:srcRect t="79" b="79"/>
          <a:stretch/>
        </p:blipFill>
        <p:spPr>
          <a:xfrm>
            <a:off x="2095500" y="1477325"/>
            <a:ext cx="4495932" cy="3411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723" name="Google Shape;723;p114"/>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Competitions</a:t>
            </a:r>
            <a:endParaRPr/>
          </a:p>
        </p:txBody>
      </p:sp>
      <p:sp>
        <p:nvSpPr>
          <p:cNvPr id="724" name="Google Shape;724;p114"/>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a:bodyPr>
          <a:lstStyle/>
          <a:p>
            <a:pPr marL="457200" lvl="0" indent="-381000" algn="l" rtl="0">
              <a:spcBef>
                <a:spcPts val="560"/>
              </a:spcBef>
              <a:spcAft>
                <a:spcPts val="0"/>
              </a:spcAft>
              <a:buSzPts val="2400"/>
              <a:buChar char="●"/>
            </a:pPr>
            <a:r>
              <a:rPr lang="en" sz="2400"/>
              <a:t>Challenge you to think critically</a:t>
            </a:r>
            <a:endParaRPr sz="2400"/>
          </a:p>
          <a:p>
            <a:pPr marL="457200" lvl="0" indent="-381000" algn="l" rtl="0">
              <a:spcBef>
                <a:spcPts val="1000"/>
              </a:spcBef>
              <a:spcAft>
                <a:spcPts val="0"/>
              </a:spcAft>
              <a:buSzPts val="2400"/>
              <a:buChar char="●"/>
            </a:pPr>
            <a:r>
              <a:rPr lang="en" sz="2400"/>
              <a:t>Develop teamwork skills</a:t>
            </a:r>
            <a:endParaRPr sz="2400"/>
          </a:p>
          <a:p>
            <a:pPr marL="457200" lvl="0" indent="-381000" algn="l" rtl="0">
              <a:spcBef>
                <a:spcPts val="1000"/>
              </a:spcBef>
              <a:spcAft>
                <a:spcPts val="0"/>
              </a:spcAft>
              <a:buSzPts val="2400"/>
              <a:buChar char="●"/>
            </a:pPr>
            <a:r>
              <a:rPr lang="en" sz="2400"/>
              <a:t>Real-world scenarios</a:t>
            </a:r>
            <a:endParaRPr sz="2400"/>
          </a:p>
          <a:p>
            <a:pPr marL="914400" lvl="1" indent="-381000" algn="l" rtl="0">
              <a:spcBef>
                <a:spcPts val="0"/>
              </a:spcBef>
              <a:spcAft>
                <a:spcPts val="0"/>
              </a:spcAft>
              <a:buSzPts val="2400"/>
              <a:buChar char="○"/>
            </a:pPr>
            <a:r>
              <a:rPr lang="en" sz="2400"/>
              <a:t>BARC 2019 - Small Business Consultation</a:t>
            </a:r>
            <a:endParaRPr sz="2400"/>
          </a:p>
          <a:p>
            <a:pPr marL="914400" lvl="1" indent="-381000" algn="l" rtl="0">
              <a:spcBef>
                <a:spcPts val="0"/>
              </a:spcBef>
              <a:spcAft>
                <a:spcPts val="0"/>
              </a:spcAft>
              <a:buSzPts val="2400"/>
              <a:buChar char="○"/>
            </a:pPr>
            <a:r>
              <a:rPr lang="en" sz="2400"/>
              <a:t>BARC 2020 - Bug Bounty</a:t>
            </a:r>
            <a:endParaRPr sz="2400"/>
          </a:p>
          <a:p>
            <a:pPr marL="914400" lvl="1" indent="-381000" algn="l" rtl="0">
              <a:spcBef>
                <a:spcPts val="0"/>
              </a:spcBef>
              <a:spcAft>
                <a:spcPts val="0"/>
              </a:spcAft>
              <a:buSzPts val="2400"/>
              <a:buChar char="○"/>
            </a:pPr>
            <a:r>
              <a:rPr lang="en" sz="2400"/>
              <a:t>BARC 2021 - Maritime Warfare</a:t>
            </a:r>
            <a:endParaRPr sz="2400"/>
          </a:p>
        </p:txBody>
      </p:sp>
      <p:sp>
        <p:nvSpPr>
          <p:cNvPr id="725" name="Google Shape;725;p11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37</a:t>
            </a:fld>
            <a:endParaRPr/>
          </a:p>
        </p:txBody>
      </p:sp>
      <p:pic>
        <p:nvPicPr>
          <p:cNvPr id="726" name="Google Shape;726;p114"/>
          <p:cNvPicPr preferRelativeResize="0"/>
          <p:nvPr/>
        </p:nvPicPr>
        <p:blipFill>
          <a:blip r:embed="rId3">
            <a:alphaModFix/>
          </a:blip>
          <a:stretch>
            <a:fillRect/>
          </a:stretch>
        </p:blipFill>
        <p:spPr>
          <a:xfrm>
            <a:off x="6190525" y="1683150"/>
            <a:ext cx="1146851" cy="9885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15"/>
          <p:cNvSpPr txBox="1">
            <a:spLocks noGrp="1"/>
          </p:cNvSpPr>
          <p:nvPr>
            <p:ph type="title"/>
          </p:nvPr>
        </p:nvSpPr>
        <p:spPr>
          <a:xfrm>
            <a:off x="685788" y="1830951"/>
            <a:ext cx="7772400" cy="1021500"/>
          </a:xfrm>
          <a:prstGeom prst="rect">
            <a:avLst/>
          </a:prstGeom>
        </p:spPr>
        <p:txBody>
          <a:bodyPr spcFirstLastPara="1" wrap="square" lIns="91425" tIns="45700" rIns="91425" bIns="45700" anchor="t" anchorCtr="0">
            <a:normAutofit fontScale="90000"/>
          </a:bodyPr>
          <a:lstStyle/>
          <a:p>
            <a:pPr marL="0" lvl="0" indent="0" algn="ctr" rtl="0">
              <a:spcBef>
                <a:spcPts val="0"/>
              </a:spcBef>
              <a:spcAft>
                <a:spcPts val="0"/>
              </a:spcAft>
              <a:buNone/>
            </a:pPr>
            <a:r>
              <a:rPr lang="en">
                <a:solidFill>
                  <a:srgbClr val="003296"/>
                </a:solidFill>
              </a:rPr>
              <a:t>Cyber Competitions</a:t>
            </a:r>
            <a:endParaRPr>
              <a:solidFill>
                <a:srgbClr val="003296"/>
              </a:solidFill>
            </a:endParaRPr>
          </a:p>
          <a:p>
            <a:pPr marL="0" lvl="0" indent="0" algn="ctr" rtl="0">
              <a:spcBef>
                <a:spcPts val="0"/>
              </a:spcBef>
              <a:spcAft>
                <a:spcPts val="0"/>
              </a:spcAft>
              <a:buClr>
                <a:schemeClr val="dk1"/>
              </a:buClr>
              <a:buSzPct val="27500"/>
              <a:buFont typeface="Arial"/>
              <a:buNone/>
            </a:pPr>
            <a:r>
              <a:rPr lang="en">
                <a:solidFill>
                  <a:srgbClr val="003296"/>
                </a:solidFill>
              </a:rPr>
              <a:t>Fall &amp; Spring</a:t>
            </a:r>
            <a:endParaRPr>
              <a:solidFill>
                <a:srgbClr val="003296"/>
              </a:solidFill>
            </a:endParaRPr>
          </a:p>
          <a:p>
            <a:pPr marL="0" lvl="0" indent="0" algn="ctr" rtl="0">
              <a:spcBef>
                <a:spcPts val="0"/>
              </a:spcBef>
              <a:spcAft>
                <a:spcPts val="0"/>
              </a:spcAft>
              <a:buNone/>
            </a:pPr>
            <a:endParaRPr>
              <a:solidFill>
                <a:srgbClr val="003296"/>
              </a:solidFill>
            </a:endParaRPr>
          </a:p>
        </p:txBody>
      </p:sp>
      <p:pic>
        <p:nvPicPr>
          <p:cNvPr id="732" name="Google Shape;732;p115" descr="Image result for national cyber league"/>
          <p:cNvPicPr preferRelativeResize="0"/>
          <p:nvPr/>
        </p:nvPicPr>
        <p:blipFill rotWithShape="1">
          <a:blip r:embed="rId3">
            <a:alphaModFix/>
          </a:blip>
          <a:srcRect/>
          <a:stretch/>
        </p:blipFill>
        <p:spPr>
          <a:xfrm>
            <a:off x="2319950" y="531000"/>
            <a:ext cx="1702300" cy="758525"/>
          </a:xfrm>
          <a:prstGeom prst="rect">
            <a:avLst/>
          </a:prstGeom>
          <a:noFill/>
          <a:ln>
            <a:noFill/>
          </a:ln>
        </p:spPr>
      </p:pic>
      <p:pic>
        <p:nvPicPr>
          <p:cNvPr id="733" name="Google Shape;733;p115" descr="wrccdc.jpg"/>
          <p:cNvPicPr preferRelativeResize="0"/>
          <p:nvPr/>
        </p:nvPicPr>
        <p:blipFill rotWithShape="1">
          <a:blip r:embed="rId4">
            <a:alphaModFix/>
          </a:blip>
          <a:srcRect t="19287" b="19287"/>
          <a:stretch/>
        </p:blipFill>
        <p:spPr>
          <a:xfrm>
            <a:off x="2810575" y="3679850"/>
            <a:ext cx="1334500" cy="819772"/>
          </a:xfrm>
          <a:prstGeom prst="rect">
            <a:avLst/>
          </a:prstGeom>
          <a:noFill/>
          <a:ln>
            <a:noFill/>
          </a:ln>
        </p:spPr>
      </p:pic>
      <p:pic>
        <p:nvPicPr>
          <p:cNvPr id="734" name="Google Shape;734;p115" descr="Image result for cyberforce competition"/>
          <p:cNvPicPr preferRelativeResize="0"/>
          <p:nvPr/>
        </p:nvPicPr>
        <p:blipFill rotWithShape="1">
          <a:blip r:embed="rId5">
            <a:alphaModFix/>
          </a:blip>
          <a:srcRect/>
          <a:stretch/>
        </p:blipFill>
        <p:spPr>
          <a:xfrm>
            <a:off x="4368975" y="3737924"/>
            <a:ext cx="1662175" cy="703650"/>
          </a:xfrm>
          <a:prstGeom prst="rect">
            <a:avLst/>
          </a:prstGeom>
          <a:noFill/>
          <a:ln>
            <a:noFill/>
          </a:ln>
        </p:spPr>
      </p:pic>
      <p:pic>
        <p:nvPicPr>
          <p:cNvPr id="735" name="Google Shape;735;p115"/>
          <p:cNvPicPr preferRelativeResize="0"/>
          <p:nvPr/>
        </p:nvPicPr>
        <p:blipFill>
          <a:blip r:embed="rId6">
            <a:alphaModFix/>
          </a:blip>
          <a:stretch>
            <a:fillRect/>
          </a:stretch>
        </p:blipFill>
        <p:spPr>
          <a:xfrm>
            <a:off x="6692487" y="2159086"/>
            <a:ext cx="2243625" cy="628213"/>
          </a:xfrm>
          <a:prstGeom prst="rect">
            <a:avLst/>
          </a:prstGeom>
          <a:noFill/>
          <a:ln>
            <a:noFill/>
          </a:ln>
        </p:spPr>
      </p:pic>
      <p:pic>
        <p:nvPicPr>
          <p:cNvPr id="736" name="Google Shape;736;p115"/>
          <p:cNvPicPr preferRelativeResize="0"/>
          <p:nvPr/>
        </p:nvPicPr>
        <p:blipFill rotWithShape="1">
          <a:blip r:embed="rId7">
            <a:alphaModFix/>
          </a:blip>
          <a:srcRect l="5404" r="5848" b="3910"/>
          <a:stretch/>
        </p:blipFill>
        <p:spPr>
          <a:xfrm>
            <a:off x="466225" y="531000"/>
            <a:ext cx="1334496" cy="758525"/>
          </a:xfrm>
          <a:prstGeom prst="rect">
            <a:avLst/>
          </a:prstGeom>
          <a:noFill/>
          <a:ln>
            <a:noFill/>
          </a:ln>
        </p:spPr>
      </p:pic>
      <p:pic>
        <p:nvPicPr>
          <p:cNvPr id="737" name="Google Shape;737;p115"/>
          <p:cNvPicPr preferRelativeResize="0"/>
          <p:nvPr/>
        </p:nvPicPr>
        <p:blipFill>
          <a:blip r:embed="rId8">
            <a:alphaModFix/>
          </a:blip>
          <a:stretch>
            <a:fillRect/>
          </a:stretch>
        </p:blipFill>
        <p:spPr>
          <a:xfrm>
            <a:off x="6498190" y="647450"/>
            <a:ext cx="1146850" cy="1075738"/>
          </a:xfrm>
          <a:prstGeom prst="rect">
            <a:avLst/>
          </a:prstGeom>
          <a:noFill/>
          <a:ln>
            <a:noFill/>
          </a:ln>
        </p:spPr>
      </p:pic>
      <p:sp>
        <p:nvSpPr>
          <p:cNvPr id="738" name="Google Shape;738;p115"/>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38</a:t>
            </a:fld>
            <a:endParaRPr/>
          </a:p>
        </p:txBody>
      </p:sp>
      <p:pic>
        <p:nvPicPr>
          <p:cNvPr id="739" name="Google Shape;739;p115"/>
          <p:cNvPicPr preferRelativeResize="0"/>
          <p:nvPr/>
        </p:nvPicPr>
        <p:blipFill rotWithShape="1">
          <a:blip r:embed="rId9">
            <a:alphaModFix/>
          </a:blip>
          <a:srcRect t="10833" b="10833"/>
          <a:stretch/>
        </p:blipFill>
        <p:spPr>
          <a:xfrm>
            <a:off x="291050" y="3456325"/>
            <a:ext cx="2156288" cy="1266824"/>
          </a:xfrm>
          <a:prstGeom prst="rect">
            <a:avLst/>
          </a:prstGeom>
          <a:noFill/>
          <a:ln>
            <a:noFill/>
          </a:ln>
        </p:spPr>
      </p:pic>
      <p:pic>
        <p:nvPicPr>
          <p:cNvPr id="740" name="Google Shape;740;p115"/>
          <p:cNvPicPr preferRelativeResize="0"/>
          <p:nvPr/>
        </p:nvPicPr>
        <p:blipFill rotWithShape="1">
          <a:blip r:embed="rId10">
            <a:alphaModFix/>
          </a:blip>
          <a:srcRect t="12502" b="12495"/>
          <a:stretch/>
        </p:blipFill>
        <p:spPr>
          <a:xfrm>
            <a:off x="6541842" y="3407546"/>
            <a:ext cx="2156298" cy="1212929"/>
          </a:xfrm>
          <a:prstGeom prst="rect">
            <a:avLst/>
          </a:prstGeom>
          <a:noFill/>
          <a:ln>
            <a:noFill/>
          </a:ln>
        </p:spPr>
      </p:pic>
      <p:pic>
        <p:nvPicPr>
          <p:cNvPr id="741" name="Google Shape;741;p115"/>
          <p:cNvPicPr preferRelativeResize="0"/>
          <p:nvPr/>
        </p:nvPicPr>
        <p:blipFill>
          <a:blip r:embed="rId11">
            <a:alphaModFix/>
          </a:blip>
          <a:stretch>
            <a:fillRect/>
          </a:stretch>
        </p:blipFill>
        <p:spPr>
          <a:xfrm>
            <a:off x="4735775" y="382562"/>
            <a:ext cx="1146850" cy="1146850"/>
          </a:xfrm>
          <a:prstGeom prst="rect">
            <a:avLst/>
          </a:prstGeom>
          <a:noFill/>
          <a:ln>
            <a:noFill/>
          </a:ln>
        </p:spPr>
      </p:pic>
      <p:pic>
        <p:nvPicPr>
          <p:cNvPr id="742" name="Google Shape;742;p115"/>
          <p:cNvPicPr preferRelativeResize="0"/>
          <p:nvPr/>
        </p:nvPicPr>
        <p:blipFill>
          <a:blip r:embed="rId12">
            <a:alphaModFix/>
          </a:blip>
          <a:stretch>
            <a:fillRect/>
          </a:stretch>
        </p:blipFill>
        <p:spPr>
          <a:xfrm>
            <a:off x="638329" y="1585625"/>
            <a:ext cx="1461721" cy="12668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sp>
        <p:nvSpPr>
          <p:cNvPr id="747" name="Google Shape;747;p116"/>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Competitions Exploration</a:t>
            </a:r>
            <a:endParaRPr/>
          </a:p>
        </p:txBody>
      </p:sp>
      <p:sp>
        <p:nvSpPr>
          <p:cNvPr id="748" name="Google Shape;748;p116"/>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r>
              <a:rPr lang="en">
                <a:latin typeface="Cabin"/>
                <a:ea typeface="Cabin"/>
                <a:cs typeface="Cabin"/>
                <a:sym typeface="Cabin"/>
              </a:rPr>
              <a:t>When exploring the various competitions, here are some things to look for:</a:t>
            </a:r>
            <a:endParaRPr>
              <a:latin typeface="Cabin"/>
              <a:ea typeface="Cabin"/>
              <a:cs typeface="Cabin"/>
              <a:sym typeface="Cabin"/>
            </a:endParaRPr>
          </a:p>
          <a:p>
            <a:pPr marL="914400" lvl="1" indent="-368300" algn="l" rtl="0">
              <a:lnSpc>
                <a:spcPct val="115000"/>
              </a:lnSpc>
              <a:spcBef>
                <a:spcPts val="0"/>
              </a:spcBef>
              <a:spcAft>
                <a:spcPts val="0"/>
              </a:spcAft>
              <a:buSzPts val="2200"/>
              <a:buFont typeface="Cabin"/>
              <a:buChar char="○"/>
            </a:pPr>
            <a:r>
              <a:rPr lang="en" sz="2200" i="1">
                <a:latin typeface="Cabin"/>
                <a:ea typeface="Cabin"/>
                <a:cs typeface="Cabin"/>
                <a:sym typeface="Cabin"/>
              </a:rPr>
              <a:t>Who is the competition geared towards?</a:t>
            </a:r>
            <a:endParaRPr sz="2200" i="1">
              <a:latin typeface="Cabin"/>
              <a:ea typeface="Cabin"/>
              <a:cs typeface="Cabin"/>
              <a:sym typeface="Cabin"/>
            </a:endParaRPr>
          </a:p>
          <a:p>
            <a:pPr marL="914400" lvl="1" indent="-368300" algn="l" rtl="0">
              <a:lnSpc>
                <a:spcPct val="115000"/>
              </a:lnSpc>
              <a:spcBef>
                <a:spcPts val="0"/>
              </a:spcBef>
              <a:spcAft>
                <a:spcPts val="0"/>
              </a:spcAft>
              <a:buSzPts val="2200"/>
              <a:buFont typeface="Cabin"/>
              <a:buChar char="○"/>
            </a:pPr>
            <a:r>
              <a:rPr lang="en" sz="2200" i="1">
                <a:latin typeface="Cabin"/>
                <a:ea typeface="Cabin"/>
                <a:cs typeface="Cabin"/>
                <a:sym typeface="Cabin"/>
              </a:rPr>
              <a:t>What time of year does it occur?</a:t>
            </a:r>
            <a:endParaRPr sz="2200" i="1">
              <a:latin typeface="Cabin"/>
              <a:ea typeface="Cabin"/>
              <a:cs typeface="Cabin"/>
              <a:sym typeface="Cabin"/>
            </a:endParaRPr>
          </a:p>
          <a:p>
            <a:pPr marL="914400" lvl="1" indent="-368300" algn="l" rtl="0">
              <a:lnSpc>
                <a:spcPct val="115000"/>
              </a:lnSpc>
              <a:spcBef>
                <a:spcPts val="0"/>
              </a:spcBef>
              <a:spcAft>
                <a:spcPts val="0"/>
              </a:spcAft>
              <a:buSzPts val="2200"/>
              <a:buFont typeface="Cabin"/>
              <a:buChar char="○"/>
            </a:pPr>
            <a:r>
              <a:rPr lang="en" sz="2200" i="1">
                <a:latin typeface="Cabin"/>
                <a:ea typeface="Cabin"/>
                <a:cs typeface="Cabin"/>
                <a:sym typeface="Cabin"/>
              </a:rPr>
              <a:t>Is it in-person or online?</a:t>
            </a:r>
            <a:endParaRPr sz="2200" i="1">
              <a:latin typeface="Cabin"/>
              <a:ea typeface="Cabin"/>
              <a:cs typeface="Cabin"/>
              <a:sym typeface="Cabin"/>
            </a:endParaRPr>
          </a:p>
          <a:p>
            <a:pPr marL="914400" lvl="1" indent="-368300" algn="l" rtl="0">
              <a:lnSpc>
                <a:spcPct val="115000"/>
              </a:lnSpc>
              <a:spcBef>
                <a:spcPts val="0"/>
              </a:spcBef>
              <a:spcAft>
                <a:spcPts val="0"/>
              </a:spcAft>
              <a:buSzPts val="2200"/>
              <a:buFont typeface="Cabin"/>
              <a:buChar char="○"/>
            </a:pPr>
            <a:r>
              <a:rPr lang="en" sz="2200" i="1">
                <a:latin typeface="Cabin"/>
                <a:ea typeface="Cabin"/>
                <a:cs typeface="Cabin"/>
                <a:sym typeface="Cabin"/>
              </a:rPr>
              <a:t>What skill levels are recommended?</a:t>
            </a:r>
            <a:endParaRPr sz="2200" i="1">
              <a:latin typeface="Cabin"/>
              <a:ea typeface="Cabin"/>
              <a:cs typeface="Cabin"/>
              <a:sym typeface="Cabin"/>
            </a:endParaRPr>
          </a:p>
          <a:p>
            <a:pPr marL="914400" lvl="1" indent="-368300" algn="l" rtl="0">
              <a:lnSpc>
                <a:spcPct val="115000"/>
              </a:lnSpc>
              <a:spcBef>
                <a:spcPts val="0"/>
              </a:spcBef>
              <a:spcAft>
                <a:spcPts val="0"/>
              </a:spcAft>
              <a:buSzPts val="2200"/>
              <a:buFont typeface="Cabin"/>
              <a:buChar char="○"/>
            </a:pPr>
            <a:r>
              <a:rPr lang="en" sz="2200" i="1">
                <a:latin typeface="Cabin"/>
                <a:ea typeface="Cabin"/>
                <a:cs typeface="Cabin"/>
                <a:sym typeface="Cabin"/>
              </a:rPr>
              <a:t>What are the prizes?</a:t>
            </a:r>
            <a:endParaRPr sz="3900"/>
          </a:p>
        </p:txBody>
      </p:sp>
      <p:sp>
        <p:nvSpPr>
          <p:cNvPr id="749" name="Google Shape;749;p11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39</a:t>
            </a:fld>
            <a:endParaRPr/>
          </a:p>
        </p:txBody>
      </p:sp>
      <p:sp>
        <p:nvSpPr>
          <p:cNvPr id="750" name="Google Shape;750;p116"/>
          <p:cNvSpPr txBox="1"/>
          <p:nvPr/>
        </p:nvSpPr>
        <p:spPr>
          <a:xfrm>
            <a:off x="796100" y="4452325"/>
            <a:ext cx="63441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solidFill>
                  <a:srgbClr val="980000"/>
                </a:solidFill>
                <a:latin typeface="Calibri"/>
                <a:ea typeface="Calibri"/>
                <a:cs typeface="Calibri"/>
                <a:sym typeface="Calibri"/>
              </a:rPr>
              <a:t>The FAQs will often answer most of these questions</a:t>
            </a:r>
            <a:endParaRPr sz="1900" b="1">
              <a:solidFill>
                <a:srgbClr val="980000"/>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86"/>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What will we cover this week?</a:t>
            </a:r>
            <a:endParaRPr/>
          </a:p>
        </p:txBody>
      </p:sp>
      <p:sp>
        <p:nvSpPr>
          <p:cNvPr id="503" name="Google Shape;503;p8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504" name="Google Shape;504;p86"/>
          <p:cNvPicPr preferRelativeResize="0"/>
          <p:nvPr/>
        </p:nvPicPr>
        <p:blipFill rotWithShape="1">
          <a:blip r:embed="rId3">
            <a:alphaModFix/>
          </a:blip>
          <a:srcRect l="15772" r="15772"/>
          <a:stretch/>
        </p:blipFill>
        <p:spPr>
          <a:xfrm>
            <a:off x="1339325" y="1972726"/>
            <a:ext cx="1309676" cy="1270475"/>
          </a:xfrm>
          <a:prstGeom prst="rect">
            <a:avLst/>
          </a:prstGeom>
          <a:noFill/>
          <a:ln>
            <a:noFill/>
          </a:ln>
        </p:spPr>
      </p:pic>
      <p:pic>
        <p:nvPicPr>
          <p:cNvPr id="505" name="Google Shape;505;p86"/>
          <p:cNvPicPr preferRelativeResize="0"/>
          <p:nvPr/>
        </p:nvPicPr>
        <p:blipFill>
          <a:blip r:embed="rId4">
            <a:alphaModFix/>
          </a:blip>
          <a:stretch>
            <a:fillRect/>
          </a:stretch>
        </p:blipFill>
        <p:spPr>
          <a:xfrm>
            <a:off x="1819003" y="3516070"/>
            <a:ext cx="1708762" cy="1453125"/>
          </a:xfrm>
          <a:prstGeom prst="rect">
            <a:avLst/>
          </a:prstGeom>
          <a:noFill/>
          <a:ln>
            <a:noFill/>
          </a:ln>
        </p:spPr>
      </p:pic>
      <p:pic>
        <p:nvPicPr>
          <p:cNvPr id="506" name="Google Shape;506;p86"/>
          <p:cNvPicPr preferRelativeResize="0"/>
          <p:nvPr/>
        </p:nvPicPr>
        <p:blipFill rotWithShape="1">
          <a:blip r:embed="rId5">
            <a:alphaModFix/>
          </a:blip>
          <a:srcRect l="89" r="79"/>
          <a:stretch/>
        </p:blipFill>
        <p:spPr>
          <a:xfrm>
            <a:off x="4158853" y="3578500"/>
            <a:ext cx="2692957" cy="1335275"/>
          </a:xfrm>
          <a:prstGeom prst="rect">
            <a:avLst/>
          </a:prstGeom>
          <a:noFill/>
          <a:ln>
            <a:noFill/>
          </a:ln>
        </p:spPr>
      </p:pic>
      <p:pic>
        <p:nvPicPr>
          <p:cNvPr id="507" name="Google Shape;507;p86"/>
          <p:cNvPicPr preferRelativeResize="0"/>
          <p:nvPr/>
        </p:nvPicPr>
        <p:blipFill rotWithShape="1">
          <a:blip r:embed="rId6">
            <a:alphaModFix/>
          </a:blip>
          <a:srcRect t="19739" b="19745"/>
          <a:stretch/>
        </p:blipFill>
        <p:spPr>
          <a:xfrm>
            <a:off x="5712750" y="1914850"/>
            <a:ext cx="1905711" cy="1537649"/>
          </a:xfrm>
          <a:prstGeom prst="rect">
            <a:avLst/>
          </a:prstGeom>
          <a:noFill/>
          <a:ln>
            <a:noFill/>
          </a:ln>
        </p:spPr>
      </p:pic>
      <p:pic>
        <p:nvPicPr>
          <p:cNvPr id="508" name="Google Shape;508;p86"/>
          <p:cNvPicPr preferRelativeResize="0"/>
          <p:nvPr/>
        </p:nvPicPr>
        <p:blipFill>
          <a:blip r:embed="rId7">
            <a:alphaModFix/>
          </a:blip>
          <a:stretch>
            <a:fillRect/>
          </a:stretch>
        </p:blipFill>
        <p:spPr>
          <a:xfrm>
            <a:off x="3684550" y="1741200"/>
            <a:ext cx="1249236" cy="1606925"/>
          </a:xfrm>
          <a:prstGeom prst="rect">
            <a:avLst/>
          </a:prstGeom>
          <a:noFill/>
          <a:ln>
            <a:noFill/>
          </a:ln>
        </p:spPr>
      </p:pic>
      <p:sp>
        <p:nvSpPr>
          <p:cNvPr id="509" name="Google Shape;509;p86"/>
          <p:cNvSpPr txBox="1"/>
          <p:nvPr/>
        </p:nvSpPr>
        <p:spPr>
          <a:xfrm>
            <a:off x="1368600" y="1449525"/>
            <a:ext cx="11904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i="1">
                <a:solidFill>
                  <a:srgbClr val="1155CC"/>
                </a:solidFill>
                <a:latin typeface="Calibri"/>
                <a:ea typeface="Calibri"/>
                <a:cs typeface="Calibri"/>
                <a:sym typeface="Calibri"/>
              </a:rPr>
              <a:t>Ethics</a:t>
            </a:r>
            <a:endParaRPr sz="2200" b="1" i="1">
              <a:solidFill>
                <a:srgbClr val="1155CC"/>
              </a:solidFill>
              <a:latin typeface="Calibri"/>
              <a:ea typeface="Calibri"/>
              <a:cs typeface="Calibri"/>
              <a:sym typeface="Calibri"/>
            </a:endParaRPr>
          </a:p>
        </p:txBody>
      </p:sp>
      <p:sp>
        <p:nvSpPr>
          <p:cNvPr id="510" name="Google Shape;510;p86"/>
          <p:cNvSpPr txBox="1"/>
          <p:nvPr/>
        </p:nvSpPr>
        <p:spPr>
          <a:xfrm>
            <a:off x="5585050" y="1449525"/>
            <a:ext cx="20334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b="1" i="1">
                <a:solidFill>
                  <a:srgbClr val="1155CC"/>
                </a:solidFill>
                <a:latin typeface="Calibri"/>
                <a:ea typeface="Calibri"/>
                <a:cs typeface="Calibri"/>
                <a:sym typeface="Calibri"/>
              </a:rPr>
              <a:t>Networking</a:t>
            </a:r>
            <a:endParaRPr sz="2200" b="1" i="1">
              <a:solidFill>
                <a:srgbClr val="1155CC"/>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17"/>
          <p:cNvSpPr txBox="1">
            <a:spLocks noGrp="1"/>
          </p:cNvSpPr>
          <p:nvPr>
            <p:ph type="title"/>
          </p:nvPr>
        </p:nvSpPr>
        <p:spPr>
          <a:xfrm>
            <a:off x="440730" y="510080"/>
            <a:ext cx="8246100" cy="10428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3296"/>
              </a:buClr>
              <a:buSzPts val="3600"/>
              <a:buFont typeface="Calibri"/>
              <a:buNone/>
            </a:pPr>
            <a:r>
              <a:rPr lang="en"/>
              <a:t>Additional Training &amp; Resources</a:t>
            </a:r>
            <a:endParaRPr/>
          </a:p>
        </p:txBody>
      </p:sp>
      <p:sp>
        <p:nvSpPr>
          <p:cNvPr id="756" name="Google Shape;756;p117"/>
          <p:cNvSpPr txBox="1">
            <a:spLocks noGrp="1"/>
          </p:cNvSpPr>
          <p:nvPr>
            <p:ph type="body" idx="1"/>
          </p:nvPr>
        </p:nvSpPr>
        <p:spPr>
          <a:xfrm>
            <a:off x="448966" y="1502815"/>
            <a:ext cx="8246100" cy="3359400"/>
          </a:xfrm>
          <a:prstGeom prst="rect">
            <a:avLst/>
          </a:prstGeom>
          <a:noFill/>
          <a:ln>
            <a:noFill/>
          </a:ln>
        </p:spPr>
        <p:txBody>
          <a:bodyPr spcFirstLastPara="1" wrap="square" lIns="91425" tIns="45700" rIns="91425" bIns="45700" anchor="t" anchorCtr="0">
            <a:noAutofit/>
          </a:bodyPr>
          <a:lstStyle/>
          <a:p>
            <a:pPr marL="457200" lvl="0" indent="-444500" algn="l" rtl="0">
              <a:spcBef>
                <a:spcPts val="640"/>
              </a:spcBef>
              <a:spcAft>
                <a:spcPts val="0"/>
              </a:spcAft>
              <a:buSzPts val="3400"/>
              <a:buChar char="●"/>
            </a:pPr>
            <a:r>
              <a:rPr lang="en" sz="3400"/>
              <a:t>Cisco NetAcademy</a:t>
            </a:r>
            <a:endParaRPr sz="3400"/>
          </a:p>
          <a:p>
            <a:pPr marL="914400" lvl="1" indent="-444500" algn="l" rtl="0">
              <a:spcBef>
                <a:spcPts val="0"/>
              </a:spcBef>
              <a:spcAft>
                <a:spcPts val="0"/>
              </a:spcAft>
              <a:buSzPts val="3400"/>
              <a:buChar char="○"/>
            </a:pPr>
            <a:r>
              <a:rPr lang="en" sz="3400"/>
              <a:t>Intro to Cybersecurity</a:t>
            </a:r>
            <a:endParaRPr sz="3400"/>
          </a:p>
          <a:p>
            <a:pPr marL="914400" lvl="1" indent="-444500" algn="l" rtl="0">
              <a:spcBef>
                <a:spcPts val="0"/>
              </a:spcBef>
              <a:spcAft>
                <a:spcPts val="0"/>
              </a:spcAft>
              <a:buSzPts val="3400"/>
              <a:buChar char="○"/>
            </a:pPr>
            <a:r>
              <a:rPr lang="en" sz="3400"/>
              <a:t>Linux Essentials</a:t>
            </a:r>
            <a:endParaRPr sz="3400"/>
          </a:p>
          <a:p>
            <a:pPr marL="914400" lvl="1" indent="-444500" algn="l" rtl="0">
              <a:spcBef>
                <a:spcPts val="0"/>
              </a:spcBef>
              <a:spcAft>
                <a:spcPts val="0"/>
              </a:spcAft>
              <a:buSzPts val="3400"/>
              <a:buChar char="○"/>
            </a:pPr>
            <a:r>
              <a:rPr lang="en" sz="3400"/>
              <a:t>Network Essentials</a:t>
            </a:r>
            <a:endParaRPr sz="3400"/>
          </a:p>
          <a:p>
            <a:pPr marL="914400" lvl="1" indent="-444500" algn="l" rtl="0">
              <a:spcBef>
                <a:spcPts val="0"/>
              </a:spcBef>
              <a:spcAft>
                <a:spcPts val="0"/>
              </a:spcAft>
              <a:buSzPts val="3400"/>
              <a:buChar char="○"/>
            </a:pPr>
            <a:r>
              <a:rPr lang="en" sz="3400"/>
              <a:t>Intro to Packet Tracer</a:t>
            </a:r>
            <a:endParaRPr sz="3400"/>
          </a:p>
          <a:p>
            <a:pPr marL="0" lvl="0" indent="0" algn="l" rtl="0">
              <a:spcBef>
                <a:spcPts val="640"/>
              </a:spcBef>
              <a:spcAft>
                <a:spcPts val="0"/>
              </a:spcAft>
              <a:buNone/>
            </a:pPr>
            <a:endParaRPr sz="2400"/>
          </a:p>
        </p:txBody>
      </p:sp>
      <p:pic>
        <p:nvPicPr>
          <p:cNvPr id="757" name="Google Shape;757;p117"/>
          <p:cNvPicPr preferRelativeResize="0"/>
          <p:nvPr/>
        </p:nvPicPr>
        <p:blipFill rotWithShape="1">
          <a:blip r:embed="rId3">
            <a:alphaModFix/>
          </a:blip>
          <a:srcRect l="19980" t="3350" r="19872" b="3851"/>
          <a:stretch/>
        </p:blipFill>
        <p:spPr>
          <a:xfrm>
            <a:off x="5857800" y="1786025"/>
            <a:ext cx="1847600" cy="1827825"/>
          </a:xfrm>
          <a:prstGeom prst="rect">
            <a:avLst/>
          </a:prstGeom>
          <a:noFill/>
          <a:ln>
            <a:noFill/>
          </a:ln>
        </p:spPr>
      </p:pic>
      <p:sp>
        <p:nvSpPr>
          <p:cNvPr id="758" name="Google Shape;758;p117"/>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118"/>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An Introduction to Cybersecurity Careers</a:t>
            </a:r>
            <a:endParaRPr/>
          </a:p>
        </p:txBody>
      </p:sp>
      <p:sp>
        <p:nvSpPr>
          <p:cNvPr id="764" name="Google Shape;764;p11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41</a:t>
            </a:fld>
            <a:endParaRPr/>
          </a:p>
        </p:txBody>
      </p:sp>
      <p:pic>
        <p:nvPicPr>
          <p:cNvPr id="765" name="Google Shape;765;p118" descr="Developed for grades K-12, this module explains the cybersecurity skills shortage and encourages students to pursue a career in this growing field. It tackles industry stigmas and stereotypes head-on by outlining what cybersecurity professionals do, and the wide-variety of roles they can fill.&#10;&#10;The module also includes tips to help students prepare for a career in the field, including taking online courses, finding a mentor and participating in competitions like the Global Cyber Olympics.&#10;&#10;Infosec IQ education clients can share this module — along with three other security awareness modules for students — with K-12 learners at no cost.&#10;&#10;Sign up for Infosec IQ and get unlimited K-12 learner access: https://www2.infosecinstitute.com/l/12882/2018-10-03/94w426&#10;&#10;About Infosec&#10;At Infosec, we believe knowledge is the most powerful tool in the fight against cybercrime. We help IT and security professionals advance their careers with a full regimen of certifications and skills development training. We also empower all employees with security awareness and training to stay cybersecure at work and home. Founded by smart people wanting to do good, Infosec educates entire organizations on how to defend themselves from cybercrime. That’s what we do every day — equipping everyone with the latest security skills so the good guys win. &#10;&#10;Learn more at infosecinstitute.com." title="An Introduction to Cybersecurity Careers">
            <a:hlinkClick r:id="rId3"/>
          </p:cNvPr>
          <p:cNvPicPr preferRelativeResize="0"/>
          <p:nvPr/>
        </p:nvPicPr>
        <p:blipFill>
          <a:blip r:embed="rId4">
            <a:alphaModFix/>
          </a:blip>
          <a:stretch>
            <a:fillRect/>
          </a:stretch>
        </p:blipFill>
        <p:spPr>
          <a:xfrm>
            <a:off x="2277775" y="1485900"/>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5"/>
                                        </p:tgtEl>
                                        <p:attrNameLst>
                                          <p:attrName>style.visibility</p:attrName>
                                        </p:attrNameLst>
                                      </p:cBhvr>
                                      <p:to>
                                        <p:strVal val="visible"/>
                                      </p:to>
                                    </p:set>
                                    <p:animEffect transition="in" filter="fade">
                                      <p:cBhvr>
                                        <p:cTn id="7" dur="1000"/>
                                        <p:tgtEl>
                                          <p:spTgt spid="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Google Shape;770;p119"/>
          <p:cNvSpPr txBox="1">
            <a:spLocks noGrp="1"/>
          </p:cNvSpPr>
          <p:nvPr>
            <p:ph type="title"/>
          </p:nvPr>
        </p:nvSpPr>
        <p:spPr>
          <a:xfrm>
            <a:off x="440730" y="510080"/>
            <a:ext cx="8246100" cy="10428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3296"/>
              </a:buClr>
              <a:buSzPts val="3600"/>
              <a:buFont typeface="Calibri"/>
              <a:buNone/>
            </a:pPr>
            <a:r>
              <a:rPr lang="en"/>
              <a:t>Career Pathways</a:t>
            </a:r>
            <a:endParaRPr/>
          </a:p>
        </p:txBody>
      </p:sp>
      <p:sp>
        <p:nvSpPr>
          <p:cNvPr id="771" name="Google Shape;771;p119"/>
          <p:cNvSpPr txBox="1">
            <a:spLocks noGrp="1"/>
          </p:cNvSpPr>
          <p:nvPr>
            <p:ph type="body" idx="1"/>
          </p:nvPr>
        </p:nvSpPr>
        <p:spPr>
          <a:xfrm>
            <a:off x="448966" y="1502815"/>
            <a:ext cx="8246100" cy="3359400"/>
          </a:xfrm>
          <a:prstGeom prst="rect">
            <a:avLst/>
          </a:prstGeom>
          <a:noFill/>
          <a:ln>
            <a:noFill/>
          </a:ln>
        </p:spPr>
        <p:txBody>
          <a:bodyPr spcFirstLastPara="1" wrap="square" lIns="91425" tIns="45700" rIns="91425" bIns="45700" anchor="t" anchorCtr="0">
            <a:normAutofit/>
          </a:bodyPr>
          <a:lstStyle/>
          <a:p>
            <a:pPr marL="342900" lvl="0" indent="-317500" algn="l" rtl="0">
              <a:spcBef>
                <a:spcPts val="560"/>
              </a:spcBef>
              <a:spcAft>
                <a:spcPts val="0"/>
              </a:spcAft>
              <a:buSzPts val="2800"/>
              <a:buChar char="●"/>
            </a:pPr>
            <a:r>
              <a:rPr lang="en"/>
              <a:t>Exploring Career Opportunities </a:t>
            </a:r>
            <a:endParaRPr/>
          </a:p>
          <a:p>
            <a:pPr marL="742950" lvl="1" indent="-273050" algn="l" rtl="0">
              <a:spcBef>
                <a:spcPts val="0"/>
              </a:spcBef>
              <a:spcAft>
                <a:spcPts val="0"/>
              </a:spcAft>
              <a:buSzPts val="2600"/>
              <a:buChar char="○"/>
            </a:pPr>
            <a:r>
              <a:rPr lang="en" sz="2600" u="sng">
                <a:solidFill>
                  <a:schemeClr val="hlink"/>
                </a:solidFill>
                <a:hlinkClick r:id="rId3"/>
              </a:rPr>
              <a:t>Cyberseek.org</a:t>
            </a:r>
            <a:endParaRPr sz="1800"/>
          </a:p>
          <a:p>
            <a:pPr marL="742950" lvl="1" indent="-273050" algn="l" rtl="0">
              <a:spcBef>
                <a:spcPts val="1000"/>
              </a:spcBef>
              <a:spcAft>
                <a:spcPts val="0"/>
              </a:spcAft>
              <a:buSzPts val="2600"/>
              <a:buChar char="○"/>
            </a:pPr>
            <a:r>
              <a:rPr lang="en" sz="2600" u="sng">
                <a:solidFill>
                  <a:schemeClr val="hlink"/>
                </a:solidFill>
                <a:hlinkClick r:id="rId4"/>
              </a:rPr>
              <a:t>Cyber.org</a:t>
            </a:r>
            <a:endParaRPr sz="1800"/>
          </a:p>
          <a:p>
            <a:pPr marL="342900" lvl="0" indent="-317500" algn="l" rtl="0">
              <a:spcBef>
                <a:spcPts val="1000"/>
              </a:spcBef>
              <a:spcAft>
                <a:spcPts val="0"/>
              </a:spcAft>
              <a:buSzPts val="2800"/>
              <a:buChar char="●"/>
            </a:pPr>
            <a:r>
              <a:rPr lang="en"/>
              <a:t>Freelance / Independent Contractors</a:t>
            </a:r>
            <a:endParaRPr/>
          </a:p>
          <a:p>
            <a:pPr marL="742950" lvl="1" indent="-273050" algn="l" rtl="0">
              <a:spcBef>
                <a:spcPts val="0"/>
              </a:spcBef>
              <a:spcAft>
                <a:spcPts val="0"/>
              </a:spcAft>
              <a:buSzPts val="2600"/>
              <a:buChar char="○"/>
            </a:pPr>
            <a:r>
              <a:rPr lang="en" sz="2600"/>
              <a:t>CyberCamp TAs</a:t>
            </a:r>
            <a:endParaRPr sz="2600"/>
          </a:p>
          <a:p>
            <a:pPr marL="742950" lvl="1" indent="-273050" algn="l" rtl="0">
              <a:spcBef>
                <a:spcPts val="0"/>
              </a:spcBef>
              <a:spcAft>
                <a:spcPts val="0"/>
              </a:spcAft>
              <a:buSzPts val="2600"/>
              <a:buChar char="○"/>
            </a:pPr>
            <a:r>
              <a:rPr lang="en" sz="2600"/>
              <a:t>Bug Bounty Hunters</a:t>
            </a:r>
            <a:endParaRPr sz="2600"/>
          </a:p>
          <a:p>
            <a:pPr marL="742950" lvl="0" indent="0" algn="l" rtl="0">
              <a:spcBef>
                <a:spcPts val="560"/>
              </a:spcBef>
              <a:spcAft>
                <a:spcPts val="0"/>
              </a:spcAft>
              <a:buNone/>
            </a:pPr>
            <a:endParaRPr sz="1700" b="1">
              <a:latin typeface="Comfortaa"/>
              <a:ea typeface="Comfortaa"/>
              <a:cs typeface="Comfortaa"/>
              <a:sym typeface="Comfortaa"/>
            </a:endParaRPr>
          </a:p>
        </p:txBody>
      </p:sp>
      <p:sp>
        <p:nvSpPr>
          <p:cNvPr id="772" name="Google Shape;772;p119"/>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sp>
        <p:nvSpPr>
          <p:cNvPr id="777" name="Google Shape;777;p120"/>
          <p:cNvSpPr txBox="1">
            <a:spLocks noGrp="1"/>
          </p:cNvSpPr>
          <p:nvPr>
            <p:ph type="title"/>
          </p:nvPr>
        </p:nvSpPr>
        <p:spPr>
          <a:xfrm>
            <a:off x="457200" y="503687"/>
            <a:ext cx="6252600" cy="763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3296"/>
              </a:buClr>
              <a:buSzPts val="3600"/>
              <a:buFont typeface="Calibri"/>
              <a:buNone/>
            </a:pPr>
            <a:r>
              <a:rPr lang="en"/>
              <a:t>Career Pathway - High School</a:t>
            </a:r>
            <a:endParaRPr/>
          </a:p>
        </p:txBody>
      </p:sp>
      <p:sp>
        <p:nvSpPr>
          <p:cNvPr id="778" name="Google Shape;778;p120"/>
          <p:cNvSpPr txBox="1">
            <a:spLocks noGrp="1"/>
          </p:cNvSpPr>
          <p:nvPr>
            <p:ph type="body" idx="1"/>
          </p:nvPr>
        </p:nvSpPr>
        <p:spPr>
          <a:xfrm>
            <a:off x="457200" y="1368425"/>
            <a:ext cx="7469700" cy="3297600"/>
          </a:xfrm>
          <a:prstGeom prst="rect">
            <a:avLst/>
          </a:prstGeom>
          <a:noFill/>
          <a:ln>
            <a:noFill/>
          </a:ln>
        </p:spPr>
        <p:txBody>
          <a:bodyPr spcFirstLastPara="1" wrap="square" lIns="91425" tIns="45700" rIns="91425" bIns="45700" anchor="t" anchorCtr="0">
            <a:noAutofit/>
          </a:bodyPr>
          <a:lstStyle/>
          <a:p>
            <a:pPr marL="342900" lvl="0" indent="-292100" algn="l" rtl="0">
              <a:spcBef>
                <a:spcPts val="640"/>
              </a:spcBef>
              <a:spcAft>
                <a:spcPts val="0"/>
              </a:spcAft>
              <a:buSzPts val="2400"/>
              <a:buFont typeface="Calibri"/>
              <a:buChar char="●"/>
            </a:pPr>
            <a:r>
              <a:rPr lang="en" sz="2400"/>
              <a:t>High School to Community College (CC) - Early College Credit </a:t>
            </a:r>
            <a:endParaRPr sz="2400"/>
          </a:p>
          <a:p>
            <a:pPr marL="742950" lvl="1" indent="-247650" algn="l" rtl="0">
              <a:spcBef>
                <a:spcPts val="0"/>
              </a:spcBef>
              <a:spcAft>
                <a:spcPts val="0"/>
              </a:spcAft>
              <a:buSzPts val="2200"/>
              <a:buFont typeface="Calibri"/>
              <a:buChar char="○"/>
            </a:pPr>
            <a:r>
              <a:rPr lang="en" sz="2200"/>
              <a:t>Dual Enrollment</a:t>
            </a:r>
            <a:endParaRPr sz="2200"/>
          </a:p>
          <a:p>
            <a:pPr marL="1143000" lvl="2" indent="-215900" algn="l" rtl="0">
              <a:spcBef>
                <a:spcPts val="0"/>
              </a:spcBef>
              <a:spcAft>
                <a:spcPts val="0"/>
              </a:spcAft>
              <a:buSzPts val="2200"/>
              <a:buFont typeface="Calibri"/>
              <a:buChar char="■"/>
            </a:pPr>
            <a:r>
              <a:rPr lang="en" sz="2200"/>
              <a:t>Taught at CC or at High School location</a:t>
            </a:r>
            <a:endParaRPr sz="2200"/>
          </a:p>
          <a:p>
            <a:pPr marL="1143000" lvl="2" indent="-215900" algn="l" rtl="0">
              <a:spcBef>
                <a:spcPts val="0"/>
              </a:spcBef>
              <a:spcAft>
                <a:spcPts val="0"/>
              </a:spcAft>
              <a:buSzPts val="2200"/>
              <a:buFont typeface="Calibri"/>
              <a:buChar char="■"/>
            </a:pPr>
            <a:r>
              <a:rPr lang="en" sz="2200"/>
              <a:t>Taught by CC qualified instructors</a:t>
            </a:r>
            <a:endParaRPr sz="2200"/>
          </a:p>
          <a:p>
            <a:pPr marL="742950" lvl="1" indent="-260350" algn="l" rtl="0">
              <a:spcBef>
                <a:spcPts val="1000"/>
              </a:spcBef>
              <a:spcAft>
                <a:spcPts val="0"/>
              </a:spcAft>
              <a:buSzPts val="2400"/>
              <a:buFont typeface="Calibri"/>
              <a:buChar char="○"/>
            </a:pPr>
            <a:r>
              <a:rPr lang="en" sz="2400"/>
              <a:t>Articulation</a:t>
            </a:r>
            <a:endParaRPr sz="2400"/>
          </a:p>
          <a:p>
            <a:pPr marL="1143000" lvl="2" indent="-215900" algn="l" rtl="0">
              <a:spcBef>
                <a:spcPts val="0"/>
              </a:spcBef>
              <a:spcAft>
                <a:spcPts val="0"/>
              </a:spcAft>
              <a:buSzPts val="2200"/>
              <a:buFont typeface="Calibri"/>
              <a:buChar char="■"/>
            </a:pPr>
            <a:r>
              <a:rPr lang="en" sz="2200"/>
              <a:t>High School course deemed equivalent to CC course</a:t>
            </a:r>
            <a:endParaRPr sz="2200"/>
          </a:p>
          <a:p>
            <a:pPr marL="1143000" lvl="2" indent="-215900" algn="l" rtl="0">
              <a:spcBef>
                <a:spcPts val="0"/>
              </a:spcBef>
              <a:spcAft>
                <a:spcPts val="0"/>
              </a:spcAft>
              <a:buSzPts val="2200"/>
              <a:buFont typeface="Calibri"/>
              <a:buChar char="■"/>
            </a:pPr>
            <a:r>
              <a:rPr lang="en" sz="2200"/>
              <a:t>Credit request after course completion</a:t>
            </a:r>
            <a:endParaRPr sz="2200"/>
          </a:p>
        </p:txBody>
      </p:sp>
      <p:sp>
        <p:nvSpPr>
          <p:cNvPr id="779" name="Google Shape;779;p12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4" name="Google Shape;784;p121"/>
          <p:cNvSpPr txBox="1">
            <a:spLocks noGrp="1"/>
          </p:cNvSpPr>
          <p:nvPr>
            <p:ph type="title"/>
          </p:nvPr>
        </p:nvSpPr>
        <p:spPr>
          <a:xfrm>
            <a:off x="457200" y="249875"/>
            <a:ext cx="6252600" cy="1248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3296"/>
              </a:buClr>
              <a:buSzPts val="3600"/>
              <a:buFont typeface="Calibri"/>
              <a:buNone/>
            </a:pPr>
            <a:r>
              <a:rPr lang="en"/>
              <a:t>UC-CSU College/Scholarship Applications</a:t>
            </a:r>
            <a:endParaRPr/>
          </a:p>
        </p:txBody>
      </p:sp>
      <p:sp>
        <p:nvSpPr>
          <p:cNvPr id="785" name="Google Shape;785;p121"/>
          <p:cNvSpPr txBox="1">
            <a:spLocks noGrp="1"/>
          </p:cNvSpPr>
          <p:nvPr>
            <p:ph type="body" idx="1"/>
          </p:nvPr>
        </p:nvSpPr>
        <p:spPr>
          <a:xfrm>
            <a:off x="457200" y="1633100"/>
            <a:ext cx="6738000" cy="3297600"/>
          </a:xfrm>
          <a:prstGeom prst="rect">
            <a:avLst/>
          </a:prstGeom>
          <a:noFill/>
          <a:ln>
            <a:noFill/>
          </a:ln>
        </p:spPr>
        <p:txBody>
          <a:bodyPr spcFirstLastPara="1" wrap="square" lIns="91425" tIns="45700" rIns="91425" bIns="45700" anchor="t" anchorCtr="0">
            <a:noAutofit/>
          </a:bodyPr>
          <a:lstStyle/>
          <a:p>
            <a:pPr marL="342900" lvl="0" indent="-292100" algn="l" rtl="0">
              <a:spcBef>
                <a:spcPts val="0"/>
              </a:spcBef>
              <a:spcAft>
                <a:spcPts val="0"/>
              </a:spcAft>
              <a:buSzPts val="2400"/>
              <a:buFont typeface="Calibri"/>
              <a:buChar char="●"/>
            </a:pPr>
            <a:r>
              <a:rPr lang="en" sz="2400"/>
              <a:t>University of California </a:t>
            </a:r>
            <a:endParaRPr sz="2400"/>
          </a:p>
          <a:p>
            <a:pPr marL="742950" lvl="1" indent="-247650" algn="l" rtl="0">
              <a:lnSpc>
                <a:spcPct val="115000"/>
              </a:lnSpc>
              <a:spcBef>
                <a:spcPts val="0"/>
              </a:spcBef>
              <a:spcAft>
                <a:spcPts val="0"/>
              </a:spcAft>
              <a:buSzPts val="2200"/>
              <a:buFont typeface="Calibri"/>
              <a:buChar char="○"/>
            </a:pPr>
            <a:r>
              <a:rPr lang="en" sz="2200"/>
              <a:t>Personal Insight Questions</a:t>
            </a:r>
            <a:endParaRPr sz="2200"/>
          </a:p>
          <a:p>
            <a:pPr marL="342900" lvl="0" indent="-292100" algn="l" rtl="0">
              <a:spcBef>
                <a:spcPts val="1000"/>
              </a:spcBef>
              <a:spcAft>
                <a:spcPts val="0"/>
              </a:spcAft>
              <a:buSzPts val="2400"/>
              <a:buFont typeface="Calibri"/>
              <a:buChar char="●"/>
            </a:pPr>
            <a:r>
              <a:rPr lang="en" sz="2400"/>
              <a:t>California State University</a:t>
            </a:r>
            <a:endParaRPr sz="2400"/>
          </a:p>
          <a:p>
            <a:pPr marL="742950" lvl="1" indent="-247650" algn="l" rtl="0">
              <a:lnSpc>
                <a:spcPct val="115000"/>
              </a:lnSpc>
              <a:spcBef>
                <a:spcPts val="0"/>
              </a:spcBef>
              <a:spcAft>
                <a:spcPts val="0"/>
              </a:spcAft>
              <a:buSzPts val="2200"/>
              <a:buFont typeface="Calibri"/>
              <a:buChar char="○"/>
            </a:pPr>
            <a:r>
              <a:rPr lang="en" sz="2200"/>
              <a:t>Extracurricular Program Hours of Participation &amp; Leadership </a:t>
            </a:r>
            <a:endParaRPr sz="2200"/>
          </a:p>
          <a:p>
            <a:pPr marL="342900" lvl="0" indent="-292100" algn="l" rtl="0">
              <a:spcBef>
                <a:spcPts val="1000"/>
              </a:spcBef>
              <a:spcAft>
                <a:spcPts val="0"/>
              </a:spcAft>
              <a:buSzPts val="2400"/>
              <a:buFont typeface="Calibri"/>
              <a:buChar char="●"/>
            </a:pPr>
            <a:r>
              <a:rPr lang="en" sz="2400"/>
              <a:t>Scholarships</a:t>
            </a:r>
            <a:endParaRPr sz="2400"/>
          </a:p>
          <a:p>
            <a:pPr marL="742950" lvl="1" indent="-247650" algn="l" rtl="0">
              <a:spcBef>
                <a:spcPts val="0"/>
              </a:spcBef>
              <a:spcAft>
                <a:spcPts val="0"/>
              </a:spcAft>
              <a:buSzPts val="2200"/>
              <a:buFont typeface="Calibri"/>
              <a:buChar char="○"/>
            </a:pPr>
            <a:r>
              <a:rPr lang="en" sz="2200"/>
              <a:t>Extracurricular Training/Activities</a:t>
            </a:r>
            <a:endParaRPr sz="2200"/>
          </a:p>
        </p:txBody>
      </p:sp>
      <p:sp>
        <p:nvSpPr>
          <p:cNvPr id="786" name="Google Shape;786;p12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44</a:t>
            </a:fld>
            <a:endParaRPr/>
          </a:p>
        </p:txBody>
      </p:sp>
      <p:pic>
        <p:nvPicPr>
          <p:cNvPr id="787" name="Google Shape;787;p121"/>
          <p:cNvPicPr preferRelativeResize="0"/>
          <p:nvPr/>
        </p:nvPicPr>
        <p:blipFill>
          <a:blip r:embed="rId3">
            <a:alphaModFix/>
          </a:blip>
          <a:stretch>
            <a:fillRect/>
          </a:stretch>
        </p:blipFill>
        <p:spPr>
          <a:xfrm>
            <a:off x="7282075" y="2571750"/>
            <a:ext cx="960346" cy="964942"/>
          </a:xfrm>
          <a:prstGeom prst="rect">
            <a:avLst/>
          </a:prstGeom>
          <a:noFill/>
          <a:ln>
            <a:noFill/>
          </a:ln>
        </p:spPr>
      </p:pic>
      <p:pic>
        <p:nvPicPr>
          <p:cNvPr id="788" name="Google Shape;788;p121"/>
          <p:cNvPicPr preferRelativeResize="0"/>
          <p:nvPr/>
        </p:nvPicPr>
        <p:blipFill>
          <a:blip r:embed="rId4">
            <a:alphaModFix/>
          </a:blip>
          <a:stretch>
            <a:fillRect/>
          </a:stretch>
        </p:blipFill>
        <p:spPr>
          <a:xfrm>
            <a:off x="6384251" y="1552345"/>
            <a:ext cx="960348" cy="964944"/>
          </a:xfrm>
          <a:prstGeom prst="rect">
            <a:avLst/>
          </a:prstGeom>
          <a:noFill/>
          <a:ln>
            <a:noFill/>
          </a:ln>
        </p:spPr>
      </p:pic>
      <p:pic>
        <p:nvPicPr>
          <p:cNvPr id="789" name="Google Shape;789;p121"/>
          <p:cNvPicPr preferRelativeResize="0"/>
          <p:nvPr/>
        </p:nvPicPr>
        <p:blipFill>
          <a:blip r:embed="rId5">
            <a:alphaModFix/>
          </a:blip>
          <a:stretch>
            <a:fillRect/>
          </a:stretch>
        </p:blipFill>
        <p:spPr>
          <a:xfrm>
            <a:off x="5728473" y="3736225"/>
            <a:ext cx="1466724" cy="8637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22"/>
          <p:cNvSpPr txBox="1">
            <a:spLocks noGrp="1"/>
          </p:cNvSpPr>
          <p:nvPr>
            <p:ph type="title"/>
          </p:nvPr>
        </p:nvSpPr>
        <p:spPr>
          <a:xfrm>
            <a:off x="440730" y="662480"/>
            <a:ext cx="8246100" cy="10428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Career Pathway - </a:t>
            </a:r>
            <a:endParaRPr/>
          </a:p>
          <a:p>
            <a:pPr marL="0" lvl="0" indent="0" algn="l" rtl="0">
              <a:spcBef>
                <a:spcPts val="0"/>
              </a:spcBef>
              <a:spcAft>
                <a:spcPts val="0"/>
              </a:spcAft>
              <a:buNone/>
            </a:pPr>
            <a:r>
              <a:rPr lang="en"/>
              <a:t>Industry Certifications</a:t>
            </a:r>
            <a:endParaRPr/>
          </a:p>
        </p:txBody>
      </p:sp>
      <p:sp>
        <p:nvSpPr>
          <p:cNvPr id="795" name="Google Shape;795;p122"/>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a:bodyPr>
          <a:lstStyle/>
          <a:p>
            <a:pPr marL="457200" lvl="0" indent="0" algn="l" rtl="0">
              <a:spcBef>
                <a:spcPts val="560"/>
              </a:spcBef>
              <a:spcAft>
                <a:spcPts val="0"/>
              </a:spcAft>
              <a:buNone/>
            </a:pPr>
            <a:endParaRPr/>
          </a:p>
          <a:p>
            <a:pPr marL="0" lvl="0" indent="0" algn="l" rtl="0">
              <a:spcBef>
                <a:spcPts val="560"/>
              </a:spcBef>
              <a:spcAft>
                <a:spcPts val="0"/>
              </a:spcAft>
              <a:buNone/>
            </a:pPr>
            <a:endParaRPr>
              <a:highlight>
                <a:srgbClr val="FFFF00"/>
              </a:highlight>
            </a:endParaRPr>
          </a:p>
        </p:txBody>
      </p:sp>
      <p:pic>
        <p:nvPicPr>
          <p:cNvPr id="796" name="Google Shape;796;p122"/>
          <p:cNvPicPr preferRelativeResize="0"/>
          <p:nvPr/>
        </p:nvPicPr>
        <p:blipFill rotWithShape="1">
          <a:blip r:embed="rId3">
            <a:alphaModFix/>
          </a:blip>
          <a:srcRect t="10610" b="6621"/>
          <a:stretch/>
        </p:blipFill>
        <p:spPr>
          <a:xfrm>
            <a:off x="502704" y="3868150"/>
            <a:ext cx="1259872" cy="1042800"/>
          </a:xfrm>
          <a:prstGeom prst="rect">
            <a:avLst/>
          </a:prstGeom>
          <a:noFill/>
          <a:ln>
            <a:noFill/>
          </a:ln>
        </p:spPr>
      </p:pic>
      <p:pic>
        <p:nvPicPr>
          <p:cNvPr id="797" name="Google Shape;797;p122"/>
          <p:cNvPicPr preferRelativeResize="0"/>
          <p:nvPr/>
        </p:nvPicPr>
        <p:blipFill>
          <a:blip r:embed="rId4">
            <a:alphaModFix/>
          </a:blip>
          <a:stretch>
            <a:fillRect/>
          </a:stretch>
        </p:blipFill>
        <p:spPr>
          <a:xfrm>
            <a:off x="2715455" y="2109017"/>
            <a:ext cx="1657651" cy="1139258"/>
          </a:xfrm>
          <a:prstGeom prst="rect">
            <a:avLst/>
          </a:prstGeom>
          <a:noFill/>
          <a:ln>
            <a:noFill/>
          </a:ln>
        </p:spPr>
      </p:pic>
      <p:pic>
        <p:nvPicPr>
          <p:cNvPr id="798" name="Google Shape;798;p122"/>
          <p:cNvPicPr preferRelativeResize="0"/>
          <p:nvPr/>
        </p:nvPicPr>
        <p:blipFill rotWithShape="1">
          <a:blip r:embed="rId5">
            <a:alphaModFix/>
          </a:blip>
          <a:srcRect t="22901" b="16352"/>
          <a:stretch/>
        </p:blipFill>
        <p:spPr>
          <a:xfrm>
            <a:off x="2468550" y="3921675"/>
            <a:ext cx="2384774" cy="965800"/>
          </a:xfrm>
          <a:prstGeom prst="rect">
            <a:avLst/>
          </a:prstGeom>
          <a:noFill/>
          <a:ln>
            <a:noFill/>
          </a:ln>
        </p:spPr>
      </p:pic>
      <p:pic>
        <p:nvPicPr>
          <p:cNvPr id="799" name="Google Shape;799;p122"/>
          <p:cNvPicPr preferRelativeResize="0"/>
          <p:nvPr/>
        </p:nvPicPr>
        <p:blipFill rotWithShape="1">
          <a:blip r:embed="rId6">
            <a:alphaModFix/>
          </a:blip>
          <a:srcRect b="17471"/>
          <a:stretch/>
        </p:blipFill>
        <p:spPr>
          <a:xfrm>
            <a:off x="5432250" y="3937125"/>
            <a:ext cx="2198723" cy="965800"/>
          </a:xfrm>
          <a:prstGeom prst="rect">
            <a:avLst/>
          </a:prstGeom>
          <a:noFill/>
          <a:ln>
            <a:noFill/>
          </a:ln>
        </p:spPr>
      </p:pic>
      <p:sp>
        <p:nvSpPr>
          <p:cNvPr id="800" name="Google Shape;800;p12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45</a:t>
            </a:fld>
            <a:endParaRPr/>
          </a:p>
        </p:txBody>
      </p:sp>
      <p:pic>
        <p:nvPicPr>
          <p:cNvPr id="801" name="Google Shape;801;p122"/>
          <p:cNvPicPr preferRelativeResize="0"/>
          <p:nvPr/>
        </p:nvPicPr>
        <p:blipFill rotWithShape="1">
          <a:blip r:embed="rId7">
            <a:alphaModFix/>
          </a:blip>
          <a:srcRect l="15400" t="28358" r="15164" b="30827"/>
          <a:stretch/>
        </p:blipFill>
        <p:spPr>
          <a:xfrm>
            <a:off x="4976099" y="1452849"/>
            <a:ext cx="3573169" cy="1042800"/>
          </a:xfrm>
          <a:prstGeom prst="rect">
            <a:avLst/>
          </a:prstGeom>
          <a:noFill/>
          <a:ln>
            <a:noFill/>
          </a:ln>
        </p:spPr>
      </p:pic>
      <p:pic>
        <p:nvPicPr>
          <p:cNvPr id="802" name="Google Shape;802;p122"/>
          <p:cNvPicPr preferRelativeResize="0"/>
          <p:nvPr/>
        </p:nvPicPr>
        <p:blipFill>
          <a:blip r:embed="rId8">
            <a:alphaModFix/>
          </a:blip>
          <a:stretch>
            <a:fillRect/>
          </a:stretch>
        </p:blipFill>
        <p:spPr>
          <a:xfrm>
            <a:off x="492900" y="2046100"/>
            <a:ext cx="1302400" cy="1302400"/>
          </a:xfrm>
          <a:prstGeom prst="rect">
            <a:avLst/>
          </a:prstGeom>
          <a:noFill/>
          <a:ln>
            <a:noFill/>
          </a:ln>
        </p:spPr>
      </p:pic>
      <p:pic>
        <p:nvPicPr>
          <p:cNvPr id="803" name="Google Shape;803;p122"/>
          <p:cNvPicPr preferRelativeResize="0"/>
          <p:nvPr/>
        </p:nvPicPr>
        <p:blipFill>
          <a:blip r:embed="rId9">
            <a:alphaModFix/>
          </a:blip>
          <a:stretch>
            <a:fillRect/>
          </a:stretch>
        </p:blipFill>
        <p:spPr>
          <a:xfrm>
            <a:off x="5188350" y="2661474"/>
            <a:ext cx="2739081" cy="8244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123"/>
          <p:cNvSpPr txBox="1">
            <a:spLocks noGrp="1"/>
          </p:cNvSpPr>
          <p:nvPr>
            <p:ph type="title"/>
          </p:nvPr>
        </p:nvSpPr>
        <p:spPr>
          <a:xfrm>
            <a:off x="457200" y="503675"/>
            <a:ext cx="7308600" cy="763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rgbClr val="003296"/>
              </a:buClr>
              <a:buSzPts val="3600"/>
              <a:buFont typeface="Calibri"/>
              <a:buNone/>
            </a:pPr>
            <a:r>
              <a:rPr lang="en"/>
              <a:t>Career Pathway - Community College</a:t>
            </a:r>
            <a:endParaRPr/>
          </a:p>
        </p:txBody>
      </p:sp>
      <p:sp>
        <p:nvSpPr>
          <p:cNvPr id="809" name="Google Shape;809;p123"/>
          <p:cNvSpPr txBox="1">
            <a:spLocks noGrp="1"/>
          </p:cNvSpPr>
          <p:nvPr>
            <p:ph type="body" idx="1"/>
          </p:nvPr>
        </p:nvSpPr>
        <p:spPr>
          <a:xfrm>
            <a:off x="491950" y="1520825"/>
            <a:ext cx="7469700" cy="3297600"/>
          </a:xfrm>
          <a:prstGeom prst="rect">
            <a:avLst/>
          </a:prstGeom>
          <a:noFill/>
          <a:ln>
            <a:noFill/>
          </a:ln>
        </p:spPr>
        <p:txBody>
          <a:bodyPr spcFirstLastPara="1" wrap="square" lIns="91425" tIns="45700" rIns="91425" bIns="45700" anchor="t" anchorCtr="0">
            <a:normAutofit/>
          </a:bodyPr>
          <a:lstStyle/>
          <a:p>
            <a:pPr marL="342900" lvl="0" indent="-292100" algn="l" rtl="0">
              <a:spcBef>
                <a:spcPts val="640"/>
              </a:spcBef>
              <a:spcAft>
                <a:spcPts val="0"/>
              </a:spcAft>
              <a:buSzPts val="2400"/>
              <a:buFont typeface="Calibri"/>
              <a:buChar char="●"/>
            </a:pPr>
            <a:r>
              <a:rPr lang="en" sz="2400"/>
              <a:t>Associate Degree, Certificate of Achievement, Skills Certificate</a:t>
            </a:r>
            <a:endParaRPr sz="2400"/>
          </a:p>
          <a:p>
            <a:pPr marL="342900" lvl="0" indent="-292100" algn="l" rtl="0">
              <a:spcBef>
                <a:spcPts val="0"/>
              </a:spcBef>
              <a:spcAft>
                <a:spcPts val="0"/>
              </a:spcAft>
              <a:buSzPts val="2400"/>
              <a:buFont typeface="Calibri"/>
              <a:buChar char="●"/>
            </a:pPr>
            <a:r>
              <a:rPr lang="en" sz="2400"/>
              <a:t>Transfer Degree</a:t>
            </a:r>
            <a:endParaRPr sz="2400"/>
          </a:p>
        </p:txBody>
      </p:sp>
      <p:pic>
        <p:nvPicPr>
          <p:cNvPr id="810" name="Google Shape;810;p123"/>
          <p:cNvPicPr preferRelativeResize="0"/>
          <p:nvPr/>
        </p:nvPicPr>
        <p:blipFill rotWithShape="1">
          <a:blip r:embed="rId3">
            <a:alphaModFix/>
          </a:blip>
          <a:srcRect l="22601" r="22259"/>
          <a:stretch/>
        </p:blipFill>
        <p:spPr>
          <a:xfrm>
            <a:off x="1150375" y="2852033"/>
            <a:ext cx="1714500" cy="1727366"/>
          </a:xfrm>
          <a:prstGeom prst="rect">
            <a:avLst/>
          </a:prstGeom>
          <a:noFill/>
          <a:ln>
            <a:noFill/>
          </a:ln>
        </p:spPr>
      </p:pic>
      <p:pic>
        <p:nvPicPr>
          <p:cNvPr id="811" name="Google Shape;811;p123"/>
          <p:cNvPicPr preferRelativeResize="0"/>
          <p:nvPr/>
        </p:nvPicPr>
        <p:blipFill>
          <a:blip r:embed="rId4">
            <a:alphaModFix/>
          </a:blip>
          <a:stretch>
            <a:fillRect/>
          </a:stretch>
        </p:blipFill>
        <p:spPr>
          <a:xfrm>
            <a:off x="3635024" y="2245450"/>
            <a:ext cx="1183550" cy="1183550"/>
          </a:xfrm>
          <a:prstGeom prst="rect">
            <a:avLst/>
          </a:prstGeom>
          <a:noFill/>
          <a:ln>
            <a:noFill/>
          </a:ln>
        </p:spPr>
      </p:pic>
      <p:pic>
        <p:nvPicPr>
          <p:cNvPr id="812" name="Google Shape;812;p123"/>
          <p:cNvPicPr preferRelativeResize="0"/>
          <p:nvPr/>
        </p:nvPicPr>
        <p:blipFill>
          <a:blip r:embed="rId5">
            <a:alphaModFix/>
          </a:blip>
          <a:stretch>
            <a:fillRect/>
          </a:stretch>
        </p:blipFill>
        <p:spPr>
          <a:xfrm>
            <a:off x="3635026" y="3653600"/>
            <a:ext cx="1183551" cy="1183551"/>
          </a:xfrm>
          <a:prstGeom prst="rect">
            <a:avLst/>
          </a:prstGeom>
          <a:noFill/>
          <a:ln>
            <a:noFill/>
          </a:ln>
        </p:spPr>
      </p:pic>
      <p:pic>
        <p:nvPicPr>
          <p:cNvPr id="813" name="Google Shape;813;p123"/>
          <p:cNvPicPr preferRelativeResize="0"/>
          <p:nvPr/>
        </p:nvPicPr>
        <p:blipFill rotWithShape="1">
          <a:blip r:embed="rId6">
            <a:alphaModFix/>
          </a:blip>
          <a:srcRect l="27026" t="5618" r="25732" b="5893"/>
          <a:stretch/>
        </p:blipFill>
        <p:spPr>
          <a:xfrm>
            <a:off x="5601500" y="2245450"/>
            <a:ext cx="1183549" cy="1161579"/>
          </a:xfrm>
          <a:prstGeom prst="rect">
            <a:avLst/>
          </a:prstGeom>
          <a:noFill/>
          <a:ln>
            <a:noFill/>
          </a:ln>
        </p:spPr>
      </p:pic>
      <p:pic>
        <p:nvPicPr>
          <p:cNvPr id="814" name="Google Shape;814;p123"/>
          <p:cNvPicPr preferRelativeResize="0"/>
          <p:nvPr/>
        </p:nvPicPr>
        <p:blipFill rotWithShape="1">
          <a:blip r:embed="rId7">
            <a:alphaModFix/>
          </a:blip>
          <a:srcRect l="14994" t="6212" r="14308" b="5040"/>
          <a:stretch/>
        </p:blipFill>
        <p:spPr>
          <a:xfrm>
            <a:off x="5658200" y="3653601"/>
            <a:ext cx="1183549" cy="1169523"/>
          </a:xfrm>
          <a:prstGeom prst="rect">
            <a:avLst/>
          </a:prstGeom>
          <a:noFill/>
          <a:ln>
            <a:noFill/>
          </a:ln>
        </p:spPr>
      </p:pic>
      <p:sp>
        <p:nvSpPr>
          <p:cNvPr id="815" name="Google Shape;815;p123"/>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124"/>
          <p:cNvSpPr txBox="1">
            <a:spLocks noGrp="1"/>
          </p:cNvSpPr>
          <p:nvPr>
            <p:ph type="subTitle" idx="1"/>
          </p:nvPr>
        </p:nvSpPr>
        <p:spPr>
          <a:xfrm>
            <a:off x="-5555" y="4661315"/>
            <a:ext cx="6398700" cy="6108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r>
              <a:rPr lang="en" sz="2300"/>
              <a:t>Source: techgirlz.org</a:t>
            </a:r>
            <a:endParaRPr sz="2300"/>
          </a:p>
        </p:txBody>
      </p:sp>
      <p:sp>
        <p:nvSpPr>
          <p:cNvPr id="821" name="Google Shape;821;p124"/>
          <p:cNvSpPr txBox="1"/>
          <p:nvPr/>
        </p:nvSpPr>
        <p:spPr>
          <a:xfrm>
            <a:off x="68275" y="1221525"/>
            <a:ext cx="4235400" cy="15150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rmAutofit fontScale="92500" lnSpcReduction="20000"/>
          </a:bodyPr>
          <a:lstStyle/>
          <a:p>
            <a:pPr marL="0" lvl="0" indent="0" algn="l" rtl="0">
              <a:spcBef>
                <a:spcPts val="0"/>
              </a:spcBef>
              <a:spcAft>
                <a:spcPts val="0"/>
              </a:spcAft>
              <a:buNone/>
            </a:pPr>
            <a:r>
              <a:rPr lang="en" sz="3900">
                <a:solidFill>
                  <a:srgbClr val="003296"/>
                </a:solidFill>
                <a:latin typeface="Comfortaa"/>
                <a:ea typeface="Comfortaa"/>
                <a:cs typeface="Comfortaa"/>
                <a:sym typeface="Comfortaa"/>
              </a:rPr>
              <a:t>Introduction to Artificial Intelligence (AI)</a:t>
            </a:r>
            <a:endParaRPr sz="3900">
              <a:solidFill>
                <a:srgbClr val="003296"/>
              </a:solidFill>
              <a:latin typeface="Comfortaa"/>
              <a:ea typeface="Comfortaa"/>
              <a:cs typeface="Comfortaa"/>
              <a:sym typeface="Comfortaa"/>
            </a:endParaRPr>
          </a:p>
        </p:txBody>
      </p:sp>
      <p:sp>
        <p:nvSpPr>
          <p:cNvPr id="822" name="Google Shape;822;p124"/>
          <p:cNvSpPr txBox="1"/>
          <p:nvPr/>
        </p:nvSpPr>
        <p:spPr>
          <a:xfrm>
            <a:off x="150025" y="2808500"/>
            <a:ext cx="6774300" cy="9084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spcBef>
                <a:spcPts val="560"/>
              </a:spcBef>
              <a:spcAft>
                <a:spcPts val="0"/>
              </a:spcAft>
              <a:buNone/>
            </a:pPr>
            <a:r>
              <a:rPr lang="en" sz="2800">
                <a:solidFill>
                  <a:schemeClr val="dk1"/>
                </a:solidFill>
                <a:latin typeface="Calibri"/>
                <a:ea typeface="Calibri"/>
                <a:cs typeface="Calibri"/>
                <a:sym typeface="Calibri"/>
              </a:rPr>
              <a:t>Machine Learning, Neural Networks, </a:t>
            </a:r>
            <a:endParaRPr sz="2800">
              <a:solidFill>
                <a:schemeClr val="dk1"/>
              </a:solidFill>
              <a:latin typeface="Calibri"/>
              <a:ea typeface="Calibri"/>
              <a:cs typeface="Calibri"/>
              <a:sym typeface="Calibri"/>
            </a:endParaRPr>
          </a:p>
          <a:p>
            <a:pPr marL="0" lvl="0" indent="0" algn="l" rtl="0">
              <a:spcBef>
                <a:spcPts val="560"/>
              </a:spcBef>
              <a:spcAft>
                <a:spcPts val="0"/>
              </a:spcAft>
              <a:buClr>
                <a:schemeClr val="dk1"/>
              </a:buClr>
              <a:buSzPts val="1100"/>
              <a:buFont typeface="Arial"/>
              <a:buNone/>
            </a:pPr>
            <a:r>
              <a:rPr lang="en" sz="2800">
                <a:solidFill>
                  <a:schemeClr val="dk1"/>
                </a:solidFill>
                <a:latin typeface="Calibri"/>
                <a:ea typeface="Calibri"/>
                <a:cs typeface="Calibri"/>
                <a:sym typeface="Calibri"/>
              </a:rPr>
              <a:t>and Artificial Intelligence</a:t>
            </a:r>
            <a:endParaRPr sz="2800">
              <a:solidFill>
                <a:srgbClr val="000000"/>
              </a:solidFill>
              <a:latin typeface="Comfortaa"/>
              <a:ea typeface="Comfortaa"/>
              <a:cs typeface="Comfortaa"/>
              <a:sym typeface="Comfortaa"/>
            </a:endParaRPr>
          </a:p>
        </p:txBody>
      </p:sp>
      <p:sp>
        <p:nvSpPr>
          <p:cNvPr id="823" name="Google Shape;823;p12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pic>
        <p:nvPicPr>
          <p:cNvPr id="828" name="Google Shape;828;p125" descr="Artificial intelligence (AI) is the most transformative technology of our time. It's changing every aspect of human life. It's helping us develop new medicine, improving our farming and conservation techniques, driving our cars and making some truly weird art. Microsoft CEO Satya Nadella kicks off the &quot;How AI Works&quot; video series with a brief overview of this incredible technology and some words of wisdom for a new generation of AI creators.&#10;&#10;Start learning at http://code.org/  &#10; &#10;Stay in touch with us! &#10;• on Twitter https://twitter.com/codeorg &#10;• on Facebook https://www.facebook.com/Code.org &#10;• on Instagram https://instagram.com/codeorg &#10;• on LinkedIn https://www.linkedin.com/company/code-org &#10;• on Google+ https://google.com/+codeorg&#10;&#10;Produced and Directed by Jael Burrows&#10;Written by Satya Nadella, Hadi Partovi and Jael Burrows&#10;Animated Type by Animography" title="How AI Works">
            <a:hlinkClick r:id="rId3"/>
          </p:cNvPr>
          <p:cNvPicPr preferRelativeResize="0"/>
          <p:nvPr/>
        </p:nvPicPr>
        <p:blipFill>
          <a:blip r:embed="rId4">
            <a:alphaModFix/>
          </a:blip>
          <a:stretch>
            <a:fillRect/>
          </a:stretch>
        </p:blipFill>
        <p:spPr>
          <a:xfrm>
            <a:off x="2025450" y="1299875"/>
            <a:ext cx="4478650" cy="3358975"/>
          </a:xfrm>
          <a:prstGeom prst="rect">
            <a:avLst/>
          </a:prstGeom>
          <a:noFill/>
          <a:ln>
            <a:noFill/>
          </a:ln>
        </p:spPr>
      </p:pic>
      <p:sp>
        <p:nvSpPr>
          <p:cNvPr id="829" name="Google Shape;829;p125"/>
          <p:cNvSpPr txBox="1"/>
          <p:nvPr/>
        </p:nvSpPr>
        <p:spPr>
          <a:xfrm>
            <a:off x="147825" y="4658850"/>
            <a:ext cx="56757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a:solidFill>
                  <a:schemeClr val="dk1"/>
                </a:solidFill>
                <a:latin typeface="Calibri"/>
                <a:ea typeface="Calibri"/>
                <a:cs typeface="Calibri"/>
                <a:sym typeface="Calibri"/>
              </a:rPr>
              <a:t>Source: Code.org</a:t>
            </a:r>
            <a:endParaRPr sz="1800">
              <a:solidFill>
                <a:schemeClr val="dk1"/>
              </a:solidFill>
              <a:latin typeface="Calibri"/>
              <a:ea typeface="Calibri"/>
              <a:cs typeface="Calibri"/>
              <a:sym typeface="Calibri"/>
            </a:endParaRPr>
          </a:p>
        </p:txBody>
      </p:sp>
      <p:sp>
        <p:nvSpPr>
          <p:cNvPr id="830" name="Google Shape;830;p125"/>
          <p:cNvSpPr txBox="1"/>
          <p:nvPr/>
        </p:nvSpPr>
        <p:spPr>
          <a:xfrm>
            <a:off x="448955" y="679630"/>
            <a:ext cx="8246100" cy="10428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 sz="3600">
                <a:solidFill>
                  <a:srgbClr val="003296"/>
                </a:solidFill>
                <a:latin typeface="Calibri"/>
                <a:ea typeface="Calibri"/>
                <a:cs typeface="Calibri"/>
                <a:sym typeface="Calibri"/>
              </a:rPr>
              <a:t>How AI Works:  Intro to AI</a:t>
            </a:r>
            <a:endParaRPr sz="3600">
              <a:solidFill>
                <a:srgbClr val="003296"/>
              </a:solidFill>
              <a:latin typeface="Calibri"/>
              <a:ea typeface="Calibri"/>
              <a:cs typeface="Calibri"/>
              <a:sym typeface="Calibri"/>
            </a:endParaRPr>
          </a:p>
          <a:p>
            <a:pPr marL="0" lvl="0" indent="0" algn="l" rtl="0">
              <a:spcBef>
                <a:spcPts val="0"/>
              </a:spcBef>
              <a:spcAft>
                <a:spcPts val="0"/>
              </a:spcAft>
              <a:buNone/>
            </a:pPr>
            <a:endParaRPr sz="3600">
              <a:solidFill>
                <a:srgbClr val="003296"/>
              </a:solidFill>
              <a:latin typeface="Calibri"/>
              <a:ea typeface="Calibri"/>
              <a:cs typeface="Calibri"/>
              <a:sym typeface="Calibri"/>
            </a:endParaRPr>
          </a:p>
        </p:txBody>
      </p:sp>
      <p:sp>
        <p:nvSpPr>
          <p:cNvPr id="831" name="Google Shape;831;p125"/>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8"/>
                                        </p:tgtEl>
                                        <p:attrNameLst>
                                          <p:attrName>style.visibility</p:attrName>
                                        </p:attrNameLst>
                                      </p:cBhvr>
                                      <p:to>
                                        <p:strVal val="visible"/>
                                      </p:to>
                                    </p:set>
                                    <p:animEffect transition="in" filter="fade">
                                      <p:cBhvr>
                                        <p:cTn id="7" dur="10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p126"/>
          <p:cNvSpPr txBox="1">
            <a:spLocks noGrp="1"/>
          </p:cNvSpPr>
          <p:nvPr>
            <p:ph type="ctrTitle"/>
          </p:nvPr>
        </p:nvSpPr>
        <p:spPr>
          <a:xfrm>
            <a:off x="154495" y="1502790"/>
            <a:ext cx="6398700" cy="1374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5000"/>
              <a:t>Machine Learning</a:t>
            </a:r>
            <a:endParaRPr sz="5000"/>
          </a:p>
        </p:txBody>
      </p:sp>
      <p:sp>
        <p:nvSpPr>
          <p:cNvPr id="837" name="Google Shape;837;p126"/>
          <p:cNvSpPr txBox="1">
            <a:spLocks noGrp="1"/>
          </p:cNvSpPr>
          <p:nvPr>
            <p:ph type="subTitle" idx="1"/>
          </p:nvPr>
        </p:nvSpPr>
        <p:spPr>
          <a:xfrm>
            <a:off x="223045" y="2603915"/>
            <a:ext cx="6398700" cy="6108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r>
              <a:rPr lang="en"/>
              <a:t>A Different Way to Program</a:t>
            </a:r>
            <a:endParaRPr/>
          </a:p>
        </p:txBody>
      </p:sp>
      <p:sp>
        <p:nvSpPr>
          <p:cNvPr id="838" name="Google Shape;838;p12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87"/>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Your Teaching Team</a:t>
            </a:r>
            <a:endParaRPr/>
          </a:p>
        </p:txBody>
      </p:sp>
      <p:sp>
        <p:nvSpPr>
          <p:cNvPr id="516" name="Google Shape;516;p87"/>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517" name="Google Shape;517;p87"/>
          <p:cNvSpPr txBox="1"/>
          <p:nvPr/>
        </p:nvSpPr>
        <p:spPr>
          <a:xfrm>
            <a:off x="512375" y="1699525"/>
            <a:ext cx="20613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highlight>
                  <a:srgbClr val="FFFF00"/>
                </a:highlight>
                <a:latin typeface="Calibri"/>
                <a:ea typeface="Calibri"/>
                <a:cs typeface="Calibri"/>
                <a:sym typeface="Calibri"/>
              </a:rPr>
              <a:t>Sam Bowne</a:t>
            </a:r>
            <a:endParaRPr sz="2700">
              <a:highlight>
                <a:srgbClr val="FFFF00"/>
              </a:highlight>
              <a:latin typeface="Calibri"/>
              <a:ea typeface="Calibri"/>
              <a:cs typeface="Calibri"/>
              <a:sym typeface="Calibri"/>
            </a:endParaRPr>
          </a:p>
        </p:txBody>
      </p:sp>
      <p:pic>
        <p:nvPicPr>
          <p:cNvPr id="518" name="Google Shape;518;p87"/>
          <p:cNvPicPr preferRelativeResize="0"/>
          <p:nvPr/>
        </p:nvPicPr>
        <p:blipFill>
          <a:blip r:embed="rId3">
            <a:alphaModFix/>
          </a:blip>
          <a:stretch>
            <a:fillRect/>
          </a:stretch>
        </p:blipFill>
        <p:spPr>
          <a:xfrm>
            <a:off x="610100" y="2401350"/>
            <a:ext cx="1900868" cy="2538875"/>
          </a:xfrm>
          <a:prstGeom prst="rect">
            <a:avLst/>
          </a:prstGeom>
          <a:noFill/>
          <a:ln>
            <a:noFill/>
          </a:ln>
        </p:spPr>
      </p:pic>
      <p:sp>
        <p:nvSpPr>
          <p:cNvPr id="519" name="Google Shape;519;p87"/>
          <p:cNvSpPr txBox="1"/>
          <p:nvPr/>
        </p:nvSpPr>
        <p:spPr>
          <a:xfrm>
            <a:off x="4021350" y="1699525"/>
            <a:ext cx="32820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a:highlight>
                  <a:srgbClr val="FFFF00"/>
                </a:highlight>
                <a:latin typeface="Calibri"/>
                <a:ea typeface="Calibri"/>
                <a:cs typeface="Calibri"/>
                <a:sym typeface="Calibri"/>
              </a:rPr>
              <a:t>Jeremy (on Discord)</a:t>
            </a:r>
            <a:endParaRPr sz="2700">
              <a:highlight>
                <a:srgbClr val="FFFF00"/>
              </a:highlight>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p127" descr="pig-full-body.adapt.945.1.jpg"/>
          <p:cNvPicPr preferRelativeResize="0"/>
          <p:nvPr/>
        </p:nvPicPr>
        <p:blipFill rotWithShape="1">
          <a:blip r:embed="rId3">
            <a:alphaModFix/>
          </a:blip>
          <a:srcRect/>
          <a:stretch/>
        </p:blipFill>
        <p:spPr>
          <a:xfrm>
            <a:off x="1592150" y="1447050"/>
            <a:ext cx="5830274" cy="3276075"/>
          </a:xfrm>
          <a:prstGeom prst="rect">
            <a:avLst/>
          </a:prstGeom>
          <a:noFill/>
          <a:ln>
            <a:noFill/>
          </a:ln>
        </p:spPr>
      </p:pic>
      <p:sp>
        <p:nvSpPr>
          <p:cNvPr id="844" name="Google Shape;844;p127"/>
          <p:cNvSpPr txBox="1"/>
          <p:nvPr/>
        </p:nvSpPr>
        <p:spPr>
          <a:xfrm>
            <a:off x="448955" y="679630"/>
            <a:ext cx="8246100" cy="10428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 sz="3600">
                <a:solidFill>
                  <a:srgbClr val="003296"/>
                </a:solidFill>
                <a:latin typeface="Calibri"/>
                <a:ea typeface="Calibri"/>
                <a:cs typeface="Calibri"/>
                <a:sym typeface="Calibri"/>
              </a:rPr>
              <a:t>What is a pig?</a:t>
            </a:r>
            <a:endParaRPr sz="3600">
              <a:solidFill>
                <a:srgbClr val="003296"/>
              </a:solidFill>
              <a:latin typeface="Calibri"/>
              <a:ea typeface="Calibri"/>
              <a:cs typeface="Calibri"/>
              <a:sym typeface="Calibri"/>
            </a:endParaRPr>
          </a:p>
          <a:p>
            <a:pPr marL="0" lvl="0" indent="0" algn="l" rtl="0">
              <a:spcBef>
                <a:spcPts val="0"/>
              </a:spcBef>
              <a:spcAft>
                <a:spcPts val="0"/>
              </a:spcAft>
              <a:buNone/>
            </a:pPr>
            <a:endParaRPr sz="3600">
              <a:solidFill>
                <a:srgbClr val="003296"/>
              </a:solidFill>
              <a:latin typeface="Calibri"/>
              <a:ea typeface="Calibri"/>
              <a:cs typeface="Calibri"/>
              <a:sym typeface="Calibri"/>
            </a:endParaRPr>
          </a:p>
        </p:txBody>
      </p:sp>
      <p:sp>
        <p:nvSpPr>
          <p:cNvPr id="845" name="Google Shape;845;p127"/>
          <p:cNvSpPr txBox="1">
            <a:spLocks noGrp="1"/>
          </p:cNvSpPr>
          <p:nvPr>
            <p:ph type="subTitle" idx="4294967295"/>
          </p:nvPr>
        </p:nvSpPr>
        <p:spPr>
          <a:xfrm>
            <a:off x="68273" y="4757671"/>
            <a:ext cx="3558600" cy="385800"/>
          </a:xfrm>
          <a:prstGeom prst="rect">
            <a:avLst/>
          </a:prstGeom>
        </p:spPr>
        <p:txBody>
          <a:bodyPr spcFirstLastPara="1" wrap="square" lIns="91425" tIns="45700" rIns="91425" bIns="45700" anchor="t" anchorCtr="0">
            <a:normAutofit lnSpcReduction="10000"/>
          </a:bodyPr>
          <a:lstStyle/>
          <a:p>
            <a:pPr marL="0" lvl="0" indent="0" algn="l" rtl="0">
              <a:lnSpc>
                <a:spcPct val="80000"/>
              </a:lnSpc>
              <a:spcBef>
                <a:spcPts val="640"/>
              </a:spcBef>
              <a:spcAft>
                <a:spcPts val="0"/>
              </a:spcAft>
              <a:buNone/>
            </a:pPr>
            <a:r>
              <a:rPr lang="en" sz="1800"/>
              <a:t>Source: techgirlz.org</a:t>
            </a:r>
            <a:endParaRPr sz="1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p128"/>
          <p:cNvSpPr/>
          <p:nvPr/>
        </p:nvSpPr>
        <p:spPr>
          <a:xfrm>
            <a:off x="448951" y="1586551"/>
            <a:ext cx="3008400" cy="33009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2300"/>
              <a:buFont typeface="Cabin"/>
              <a:buNone/>
            </a:pPr>
            <a:endParaRPr sz="2300" b="1">
              <a:solidFill>
                <a:schemeClr val="dk1"/>
              </a:solidFill>
              <a:latin typeface="Cabin"/>
              <a:ea typeface="Cabin"/>
              <a:cs typeface="Cabin"/>
              <a:sym typeface="Cabin"/>
            </a:endParaRPr>
          </a:p>
          <a:p>
            <a:pPr marL="0" marR="0" lvl="0" indent="0" algn="ctr" rtl="0">
              <a:spcBef>
                <a:spcPts val="0"/>
              </a:spcBef>
              <a:spcAft>
                <a:spcPts val="0"/>
              </a:spcAft>
              <a:buClr>
                <a:schemeClr val="dk1"/>
              </a:buClr>
              <a:buSzPts val="2300"/>
              <a:buFont typeface="Cabin"/>
              <a:buNone/>
            </a:pPr>
            <a:r>
              <a:rPr lang="en" sz="2300" b="1">
                <a:solidFill>
                  <a:schemeClr val="dk1"/>
                </a:solidFill>
                <a:latin typeface="Cabin"/>
                <a:ea typeface="Cabin"/>
                <a:cs typeface="Cabin"/>
                <a:sym typeface="Cabin"/>
              </a:rPr>
              <a:t>Rules for </a:t>
            </a:r>
            <a:endParaRPr sz="1100"/>
          </a:p>
          <a:p>
            <a:pPr marL="0" marR="0" lvl="0" indent="0" algn="ctr" rtl="0">
              <a:spcBef>
                <a:spcPts val="0"/>
              </a:spcBef>
              <a:spcAft>
                <a:spcPts val="0"/>
              </a:spcAft>
              <a:buClr>
                <a:schemeClr val="dk1"/>
              </a:buClr>
              <a:buSzPts val="2300"/>
              <a:buFont typeface="Cabin"/>
              <a:buNone/>
            </a:pPr>
            <a:r>
              <a:rPr lang="en" sz="2300" b="1">
                <a:solidFill>
                  <a:schemeClr val="dk1"/>
                </a:solidFill>
                <a:latin typeface="Cabin"/>
                <a:ea typeface="Cabin"/>
                <a:cs typeface="Cabin"/>
                <a:sym typeface="Cabin"/>
              </a:rPr>
              <a:t>“Is this picture a pig?”</a:t>
            </a:r>
            <a:endParaRPr sz="1100"/>
          </a:p>
          <a:p>
            <a:pPr marL="0" marR="0" lvl="0" indent="0" algn="ctr" rtl="0">
              <a:spcBef>
                <a:spcPts val="0"/>
              </a:spcBef>
              <a:spcAft>
                <a:spcPts val="0"/>
              </a:spcAft>
              <a:buClr>
                <a:schemeClr val="dk1"/>
              </a:buClr>
              <a:buSzPts val="2300"/>
              <a:buFont typeface="Cabin"/>
              <a:buNone/>
            </a:pPr>
            <a:endParaRPr sz="2300" b="1">
              <a:solidFill>
                <a:schemeClr val="dk1"/>
              </a:solidFill>
              <a:latin typeface="Cabin"/>
              <a:ea typeface="Cabin"/>
              <a:cs typeface="Cabin"/>
              <a:sym typeface="Cabin"/>
            </a:endParaRPr>
          </a:p>
          <a:p>
            <a:pPr marL="342900" marR="0" lvl="1" indent="0" algn="l" rtl="0">
              <a:spcBef>
                <a:spcPts val="0"/>
              </a:spcBef>
              <a:spcAft>
                <a:spcPts val="0"/>
              </a:spcAft>
              <a:buNone/>
            </a:pPr>
            <a:r>
              <a:rPr lang="en" sz="2400" b="0" i="0" u="none" strike="noStrike" cap="none">
                <a:solidFill>
                  <a:schemeClr val="dk1"/>
                </a:solidFill>
                <a:latin typeface="Cabin"/>
                <a:ea typeface="Cabin"/>
                <a:cs typeface="Cabin"/>
                <a:sym typeface="Cabin"/>
              </a:rPr>
              <a:t>Is it pink? </a:t>
            </a:r>
            <a:endParaRPr sz="1100"/>
          </a:p>
          <a:p>
            <a:pPr marL="342900" marR="0" lvl="1" indent="0" algn="l" rtl="0">
              <a:spcBef>
                <a:spcPts val="0"/>
              </a:spcBef>
              <a:spcAft>
                <a:spcPts val="0"/>
              </a:spcAft>
              <a:buNone/>
            </a:pPr>
            <a:r>
              <a:rPr lang="en" sz="2400" b="0" i="0" u="none" strike="noStrike" cap="none">
                <a:solidFill>
                  <a:schemeClr val="dk1"/>
                </a:solidFill>
                <a:latin typeface="Cabin"/>
                <a:ea typeface="Cabin"/>
                <a:cs typeface="Cabin"/>
                <a:sym typeface="Cabin"/>
              </a:rPr>
              <a:t>Does it have a tail? </a:t>
            </a:r>
            <a:endParaRPr sz="1100"/>
          </a:p>
          <a:p>
            <a:pPr marL="342900" marR="0" lvl="1" indent="0" algn="l" rtl="0">
              <a:spcBef>
                <a:spcPts val="0"/>
              </a:spcBef>
              <a:spcAft>
                <a:spcPts val="0"/>
              </a:spcAft>
              <a:buNone/>
            </a:pPr>
            <a:r>
              <a:rPr lang="en" sz="2400" b="0" i="0" u="none" strike="noStrike" cap="none">
                <a:solidFill>
                  <a:schemeClr val="dk1"/>
                </a:solidFill>
                <a:latin typeface="Cabin"/>
                <a:ea typeface="Cabin"/>
                <a:cs typeface="Cabin"/>
                <a:sym typeface="Cabin"/>
              </a:rPr>
              <a:t>Pointed ears? </a:t>
            </a:r>
            <a:endParaRPr sz="1100"/>
          </a:p>
          <a:p>
            <a:pPr marL="342900" marR="0" lvl="1" indent="0" algn="l" rtl="0">
              <a:spcBef>
                <a:spcPts val="0"/>
              </a:spcBef>
              <a:spcAft>
                <a:spcPts val="0"/>
              </a:spcAft>
              <a:buNone/>
            </a:pPr>
            <a:r>
              <a:rPr lang="en" sz="2400" b="0" i="0" u="none" strike="noStrike" cap="none">
                <a:solidFill>
                  <a:schemeClr val="dk1"/>
                </a:solidFill>
                <a:latin typeface="Cabin"/>
                <a:ea typeface="Cabin"/>
                <a:cs typeface="Cabin"/>
                <a:sym typeface="Cabin"/>
              </a:rPr>
              <a:t>Four legs? </a:t>
            </a:r>
            <a:endParaRPr sz="1100"/>
          </a:p>
          <a:p>
            <a:pPr marL="342900" marR="0" lvl="1" indent="0" algn="l" rtl="0">
              <a:spcBef>
                <a:spcPts val="0"/>
              </a:spcBef>
              <a:spcAft>
                <a:spcPts val="0"/>
              </a:spcAft>
              <a:buNone/>
            </a:pPr>
            <a:r>
              <a:rPr lang="en" sz="2400" b="0" i="0" u="none" strike="noStrike" cap="none">
                <a:solidFill>
                  <a:schemeClr val="dk1"/>
                </a:solidFill>
                <a:latin typeface="Cabin"/>
                <a:ea typeface="Cabin"/>
                <a:cs typeface="Cabin"/>
                <a:sym typeface="Cabin"/>
              </a:rPr>
              <a:t>And so on...</a:t>
            </a:r>
            <a:endParaRPr sz="2300" b="1" i="0" u="none" strike="noStrike" cap="none">
              <a:solidFill>
                <a:schemeClr val="dk1"/>
              </a:solidFill>
              <a:latin typeface="Cabin"/>
              <a:ea typeface="Cabin"/>
              <a:cs typeface="Cabin"/>
              <a:sym typeface="Cabin"/>
            </a:endParaRPr>
          </a:p>
          <a:p>
            <a:pPr marL="0" marR="0" lvl="0" indent="0" algn="l" rtl="0">
              <a:spcBef>
                <a:spcPts val="0"/>
              </a:spcBef>
              <a:spcAft>
                <a:spcPts val="0"/>
              </a:spcAft>
              <a:buClr>
                <a:schemeClr val="dk1"/>
              </a:buClr>
              <a:buSzPts val="2300"/>
              <a:buFont typeface="Cabin"/>
              <a:buNone/>
            </a:pPr>
            <a:endParaRPr sz="2300" b="1">
              <a:solidFill>
                <a:schemeClr val="dk1"/>
              </a:solidFill>
              <a:latin typeface="Cabin"/>
              <a:ea typeface="Cabin"/>
              <a:cs typeface="Cabin"/>
              <a:sym typeface="Cabin"/>
            </a:endParaRPr>
          </a:p>
          <a:p>
            <a:pPr marL="0" marR="0" lvl="0" indent="0" algn="l" rtl="0">
              <a:spcBef>
                <a:spcPts val="0"/>
              </a:spcBef>
              <a:spcAft>
                <a:spcPts val="0"/>
              </a:spcAft>
              <a:buClr>
                <a:schemeClr val="dk1"/>
              </a:buClr>
              <a:buSzPts val="2300"/>
              <a:buFont typeface="Cabin"/>
              <a:buNone/>
            </a:pPr>
            <a:endParaRPr sz="2300" b="1">
              <a:solidFill>
                <a:schemeClr val="dk1"/>
              </a:solidFill>
              <a:latin typeface="Cabin"/>
              <a:ea typeface="Cabin"/>
              <a:cs typeface="Cabin"/>
              <a:sym typeface="Cabin"/>
            </a:endParaRPr>
          </a:p>
        </p:txBody>
      </p:sp>
      <p:sp>
        <p:nvSpPr>
          <p:cNvPr id="851" name="Google Shape;851;p128"/>
          <p:cNvSpPr/>
          <p:nvPr/>
        </p:nvSpPr>
        <p:spPr>
          <a:xfrm>
            <a:off x="4800001" y="1383781"/>
            <a:ext cx="3875100" cy="3701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Clr>
                <a:schemeClr val="dk1"/>
              </a:buClr>
              <a:buSzPts val="2300"/>
              <a:buFont typeface="Cabin"/>
              <a:buNone/>
            </a:pPr>
            <a:r>
              <a:rPr lang="en" sz="2300" b="1">
                <a:solidFill>
                  <a:schemeClr val="dk1"/>
                </a:solidFill>
                <a:latin typeface="Cabin"/>
                <a:ea typeface="Cabin"/>
                <a:cs typeface="Cabin"/>
                <a:sym typeface="Cabin"/>
              </a:rPr>
              <a:t>Traditional Code for </a:t>
            </a:r>
            <a:endParaRPr sz="1100">
              <a:solidFill>
                <a:schemeClr val="dk1"/>
              </a:solidFill>
            </a:endParaRPr>
          </a:p>
          <a:p>
            <a:pPr marL="0" lvl="0" indent="0" algn="ctr" rtl="0">
              <a:spcBef>
                <a:spcPts val="0"/>
              </a:spcBef>
              <a:spcAft>
                <a:spcPts val="0"/>
              </a:spcAft>
              <a:buClr>
                <a:schemeClr val="dk1"/>
              </a:buClr>
              <a:buSzPts val="2300"/>
              <a:buFont typeface="Cabin"/>
              <a:buNone/>
            </a:pPr>
            <a:r>
              <a:rPr lang="en" sz="2300" b="1">
                <a:solidFill>
                  <a:schemeClr val="dk1"/>
                </a:solidFill>
                <a:latin typeface="Cabin"/>
                <a:ea typeface="Cabin"/>
                <a:cs typeface="Cabin"/>
                <a:sym typeface="Cabin"/>
              </a:rPr>
              <a:t>“Is this picture a pig?”</a:t>
            </a:r>
            <a:endParaRPr sz="1100">
              <a:solidFill>
                <a:schemeClr val="dk1"/>
              </a:solidFill>
            </a:endParaRPr>
          </a:p>
          <a:p>
            <a:pPr marL="0" marR="0" lvl="0" indent="0" algn="ctr" rtl="0">
              <a:spcBef>
                <a:spcPts val="0"/>
              </a:spcBef>
              <a:spcAft>
                <a:spcPts val="0"/>
              </a:spcAft>
              <a:buClr>
                <a:schemeClr val="dk1"/>
              </a:buClr>
              <a:buSzPts val="1800"/>
              <a:buFont typeface="Cabin"/>
              <a:buNone/>
            </a:pPr>
            <a:endParaRPr sz="1800" b="1">
              <a:solidFill>
                <a:schemeClr val="dk1"/>
              </a:solidFill>
              <a:latin typeface="Courier New"/>
              <a:ea typeface="Courier New"/>
              <a:cs typeface="Courier New"/>
              <a:sym typeface="Courier New"/>
            </a:endParaRPr>
          </a:p>
          <a:p>
            <a:pPr marL="342900" marR="0" lvl="1" indent="0" algn="l" rtl="0">
              <a:spcBef>
                <a:spcPts val="0"/>
              </a:spcBef>
              <a:spcAft>
                <a:spcPts val="0"/>
              </a:spcAft>
              <a:buNone/>
            </a:pPr>
            <a:r>
              <a:rPr lang="en" sz="1800" b="0" i="0" u="none" strike="noStrike" cap="none">
                <a:solidFill>
                  <a:schemeClr val="dk1"/>
                </a:solidFill>
                <a:latin typeface="Courier New"/>
                <a:ea typeface="Courier New"/>
                <a:cs typeface="Courier New"/>
                <a:sym typeface="Courier New"/>
              </a:rPr>
              <a:t>if (</a:t>
            </a:r>
            <a:r>
              <a:rPr lang="en" sz="1800" b="1" i="0" u="none" strike="noStrike" cap="none">
                <a:solidFill>
                  <a:schemeClr val="dk1"/>
                </a:solidFill>
                <a:latin typeface="Courier New"/>
                <a:ea typeface="Courier New"/>
                <a:cs typeface="Courier New"/>
                <a:sym typeface="Courier New"/>
              </a:rPr>
              <a:t>isPink</a:t>
            </a:r>
            <a:r>
              <a:rPr lang="en" sz="1800" b="0" i="0" u="none" strike="noStrike" cap="none">
                <a:solidFill>
                  <a:schemeClr val="dk1"/>
                </a:solidFill>
                <a:latin typeface="Courier New"/>
                <a:ea typeface="Courier New"/>
                <a:cs typeface="Courier New"/>
                <a:sym typeface="Courier New"/>
              </a:rPr>
              <a:t>(picture) and </a:t>
            </a:r>
            <a:r>
              <a:rPr lang="en" sz="1800" b="1" i="0" u="none" strike="noStrike" cap="none">
                <a:solidFill>
                  <a:schemeClr val="dk1"/>
                </a:solidFill>
                <a:latin typeface="Courier New"/>
                <a:ea typeface="Courier New"/>
                <a:cs typeface="Courier New"/>
                <a:sym typeface="Courier New"/>
              </a:rPr>
              <a:t>hasTail</a:t>
            </a:r>
            <a:r>
              <a:rPr lang="en" sz="1800" b="0" i="0" u="none" strike="noStrike" cap="none">
                <a:solidFill>
                  <a:schemeClr val="dk1"/>
                </a:solidFill>
                <a:latin typeface="Courier New"/>
                <a:ea typeface="Courier New"/>
                <a:cs typeface="Courier New"/>
                <a:sym typeface="Courier New"/>
              </a:rPr>
              <a:t>(picture) and </a:t>
            </a:r>
            <a:r>
              <a:rPr lang="en" sz="1800" b="1" i="0" u="none" strike="noStrike" cap="none">
                <a:solidFill>
                  <a:schemeClr val="dk1"/>
                </a:solidFill>
                <a:latin typeface="Courier New"/>
                <a:ea typeface="Courier New"/>
                <a:cs typeface="Courier New"/>
                <a:sym typeface="Courier New"/>
              </a:rPr>
              <a:t>hasPointedEars</a:t>
            </a:r>
            <a:r>
              <a:rPr lang="en" sz="1800" b="0" i="0" u="none" strike="noStrike" cap="none">
                <a:solidFill>
                  <a:schemeClr val="dk1"/>
                </a:solidFill>
                <a:latin typeface="Courier New"/>
                <a:ea typeface="Courier New"/>
                <a:cs typeface="Courier New"/>
                <a:sym typeface="Courier New"/>
              </a:rPr>
              <a:t>(picture) and </a:t>
            </a:r>
            <a:r>
              <a:rPr lang="en" sz="1800" b="1" i="0" u="none" strike="noStrike" cap="none">
                <a:solidFill>
                  <a:schemeClr val="dk1"/>
                </a:solidFill>
                <a:latin typeface="Courier New"/>
                <a:ea typeface="Courier New"/>
                <a:cs typeface="Courier New"/>
                <a:sym typeface="Courier New"/>
              </a:rPr>
              <a:t>hasFourLegs</a:t>
            </a:r>
            <a:r>
              <a:rPr lang="en" sz="1800" b="0" i="0" u="none" strike="noStrike" cap="none">
                <a:solidFill>
                  <a:schemeClr val="dk1"/>
                </a:solidFill>
                <a:latin typeface="Courier New"/>
                <a:ea typeface="Courier New"/>
                <a:cs typeface="Courier New"/>
                <a:sym typeface="Courier New"/>
              </a:rPr>
              <a:t>(picture) and …) </a:t>
            </a:r>
            <a:br>
              <a:rPr lang="en" sz="1800" b="0" i="0" u="none" strike="noStrike" cap="none">
                <a:solidFill>
                  <a:schemeClr val="dk1"/>
                </a:solidFill>
                <a:latin typeface="Courier New"/>
                <a:ea typeface="Courier New"/>
                <a:cs typeface="Courier New"/>
                <a:sym typeface="Courier New"/>
              </a:rPr>
            </a:br>
            <a:r>
              <a:rPr lang="en" sz="1800" b="0" i="0" u="none" strike="noStrike" cap="none">
                <a:solidFill>
                  <a:schemeClr val="dk1"/>
                </a:solidFill>
                <a:latin typeface="Courier New"/>
                <a:ea typeface="Courier New"/>
                <a:cs typeface="Courier New"/>
                <a:sym typeface="Courier New"/>
              </a:rPr>
              <a:t>	print “Yes!”</a:t>
            </a:r>
            <a:endParaRPr sz="1100"/>
          </a:p>
          <a:p>
            <a:pPr marL="342900" marR="0" lvl="1" indent="0" algn="l" rtl="0">
              <a:spcBef>
                <a:spcPts val="0"/>
              </a:spcBef>
              <a:spcAft>
                <a:spcPts val="0"/>
              </a:spcAft>
              <a:buNone/>
            </a:pPr>
            <a:r>
              <a:rPr lang="en" sz="1800" b="0" i="0" u="none" strike="noStrike" cap="none">
                <a:solidFill>
                  <a:schemeClr val="dk1"/>
                </a:solidFill>
                <a:latin typeface="Courier New"/>
                <a:ea typeface="Courier New"/>
                <a:cs typeface="Courier New"/>
                <a:sym typeface="Courier New"/>
              </a:rPr>
              <a:t>else </a:t>
            </a:r>
            <a:br>
              <a:rPr lang="en" sz="1800" b="0" i="0" u="none" strike="noStrike" cap="none">
                <a:solidFill>
                  <a:schemeClr val="dk1"/>
                </a:solidFill>
                <a:latin typeface="Courier New"/>
                <a:ea typeface="Courier New"/>
                <a:cs typeface="Courier New"/>
                <a:sym typeface="Courier New"/>
              </a:rPr>
            </a:br>
            <a:r>
              <a:rPr lang="en" sz="1800" b="0" i="0" u="none" strike="noStrike" cap="none">
                <a:solidFill>
                  <a:schemeClr val="dk1"/>
                </a:solidFill>
                <a:latin typeface="Courier New"/>
                <a:ea typeface="Courier New"/>
                <a:cs typeface="Courier New"/>
                <a:sym typeface="Courier New"/>
              </a:rPr>
              <a:t>	print “No!”</a:t>
            </a:r>
            <a:endParaRPr sz="1800" b="1" i="0" u="none" strike="noStrike" cap="none">
              <a:solidFill>
                <a:schemeClr val="dk1"/>
              </a:solidFill>
              <a:latin typeface="Cabin"/>
              <a:ea typeface="Cabin"/>
              <a:cs typeface="Cabin"/>
              <a:sym typeface="Cabin"/>
            </a:endParaRPr>
          </a:p>
        </p:txBody>
      </p:sp>
      <p:sp>
        <p:nvSpPr>
          <p:cNvPr id="852" name="Google Shape;852;p128"/>
          <p:cNvSpPr/>
          <p:nvPr/>
        </p:nvSpPr>
        <p:spPr>
          <a:xfrm>
            <a:off x="3908579" y="2533225"/>
            <a:ext cx="652500" cy="7926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853" name="Google Shape;853;p128"/>
          <p:cNvSpPr txBox="1">
            <a:spLocks noGrp="1"/>
          </p:cNvSpPr>
          <p:nvPr>
            <p:ph type="title"/>
          </p:nvPr>
        </p:nvSpPr>
        <p:spPr>
          <a:xfrm>
            <a:off x="311700" y="7498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solidFill>
                  <a:srgbClr val="1C4587"/>
                </a:solidFill>
              </a:rPr>
              <a:t>Traditional Programming</a:t>
            </a:r>
            <a:endParaRPr>
              <a:solidFill>
                <a:srgbClr val="1C4587"/>
              </a:solidFill>
            </a:endParaRPr>
          </a:p>
        </p:txBody>
      </p:sp>
      <p:sp>
        <p:nvSpPr>
          <p:cNvPr id="854" name="Google Shape;854;p128"/>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8"/>
        <p:cNvGrpSpPr/>
        <p:nvPr/>
      </p:nvGrpSpPr>
      <p:grpSpPr>
        <a:xfrm>
          <a:off x="0" y="0"/>
          <a:ext cx="0" cy="0"/>
          <a:chOff x="0" y="0"/>
          <a:chExt cx="0" cy="0"/>
        </a:xfrm>
      </p:grpSpPr>
      <p:pic>
        <p:nvPicPr>
          <p:cNvPr id="859" name="Google Shape;859;p129"/>
          <p:cNvPicPr preferRelativeResize="0"/>
          <p:nvPr/>
        </p:nvPicPr>
        <p:blipFill rotWithShape="1">
          <a:blip r:embed="rId3">
            <a:alphaModFix/>
          </a:blip>
          <a:srcRect/>
          <a:stretch/>
        </p:blipFill>
        <p:spPr>
          <a:xfrm>
            <a:off x="788191" y="299646"/>
            <a:ext cx="2753998" cy="2065499"/>
          </a:xfrm>
          <a:prstGeom prst="rect">
            <a:avLst/>
          </a:prstGeom>
          <a:noFill/>
          <a:ln>
            <a:noFill/>
          </a:ln>
        </p:spPr>
      </p:pic>
      <p:pic>
        <p:nvPicPr>
          <p:cNvPr id="860" name="Google Shape;860;p129"/>
          <p:cNvPicPr preferRelativeResize="0"/>
          <p:nvPr/>
        </p:nvPicPr>
        <p:blipFill rotWithShape="1">
          <a:blip r:embed="rId4">
            <a:alphaModFix/>
          </a:blip>
          <a:srcRect/>
          <a:stretch/>
        </p:blipFill>
        <p:spPr>
          <a:xfrm>
            <a:off x="6170043" y="299646"/>
            <a:ext cx="2753993" cy="2065499"/>
          </a:xfrm>
          <a:prstGeom prst="rect">
            <a:avLst/>
          </a:prstGeom>
          <a:noFill/>
          <a:ln>
            <a:noFill/>
          </a:ln>
        </p:spPr>
      </p:pic>
      <p:pic>
        <p:nvPicPr>
          <p:cNvPr id="861" name="Google Shape;861;p129"/>
          <p:cNvPicPr preferRelativeResize="0"/>
          <p:nvPr/>
        </p:nvPicPr>
        <p:blipFill rotWithShape="1">
          <a:blip r:embed="rId5">
            <a:alphaModFix/>
          </a:blip>
          <a:srcRect/>
          <a:stretch/>
        </p:blipFill>
        <p:spPr>
          <a:xfrm>
            <a:off x="788191" y="2571762"/>
            <a:ext cx="2753999" cy="1873140"/>
          </a:xfrm>
          <a:prstGeom prst="rect">
            <a:avLst/>
          </a:prstGeom>
          <a:noFill/>
          <a:ln>
            <a:noFill/>
          </a:ln>
        </p:spPr>
      </p:pic>
      <p:pic>
        <p:nvPicPr>
          <p:cNvPr id="862" name="Google Shape;862;p129"/>
          <p:cNvPicPr preferRelativeResize="0"/>
          <p:nvPr/>
        </p:nvPicPr>
        <p:blipFill rotWithShape="1">
          <a:blip r:embed="rId6">
            <a:alphaModFix/>
          </a:blip>
          <a:srcRect/>
          <a:stretch/>
        </p:blipFill>
        <p:spPr>
          <a:xfrm>
            <a:off x="6256793" y="2882475"/>
            <a:ext cx="2753993" cy="1562428"/>
          </a:xfrm>
          <a:prstGeom prst="rect">
            <a:avLst/>
          </a:prstGeom>
          <a:noFill/>
          <a:ln>
            <a:noFill/>
          </a:ln>
        </p:spPr>
      </p:pic>
      <p:pic>
        <p:nvPicPr>
          <p:cNvPr id="863" name="Google Shape;863;p129" descr="Image result for razzleberry oak ridge"/>
          <p:cNvPicPr preferRelativeResize="0"/>
          <p:nvPr/>
        </p:nvPicPr>
        <p:blipFill rotWithShape="1">
          <a:blip r:embed="rId7">
            <a:alphaModFix/>
          </a:blip>
          <a:srcRect/>
          <a:stretch/>
        </p:blipFill>
        <p:spPr>
          <a:xfrm>
            <a:off x="3908029" y="2669308"/>
            <a:ext cx="2061540" cy="1548028"/>
          </a:xfrm>
          <a:prstGeom prst="rect">
            <a:avLst/>
          </a:prstGeom>
          <a:noFill/>
          <a:ln>
            <a:noFill/>
          </a:ln>
        </p:spPr>
      </p:pic>
      <p:sp>
        <p:nvSpPr>
          <p:cNvPr id="864" name="Google Shape;864;p129"/>
          <p:cNvSpPr txBox="1"/>
          <p:nvPr/>
        </p:nvSpPr>
        <p:spPr>
          <a:xfrm>
            <a:off x="3908000" y="1534250"/>
            <a:ext cx="2061600" cy="6264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3000" b="1">
                <a:solidFill>
                  <a:srgbClr val="1C4587"/>
                </a:solidFill>
                <a:latin typeface="Cabin"/>
                <a:ea typeface="Cabin"/>
                <a:cs typeface="Cabin"/>
                <a:sym typeface="Cabin"/>
              </a:rPr>
              <a:t>Pig or not?</a:t>
            </a:r>
            <a:endParaRPr sz="3000" b="1">
              <a:solidFill>
                <a:srgbClr val="1C4587"/>
              </a:solidFill>
            </a:endParaRPr>
          </a:p>
        </p:txBody>
      </p:sp>
      <p:sp>
        <p:nvSpPr>
          <p:cNvPr id="865" name="Google Shape;865;p129"/>
          <p:cNvSpPr txBox="1">
            <a:spLocks noGrp="1"/>
          </p:cNvSpPr>
          <p:nvPr>
            <p:ph type="subTitle" idx="4294967295"/>
          </p:nvPr>
        </p:nvSpPr>
        <p:spPr>
          <a:xfrm>
            <a:off x="68273" y="4757671"/>
            <a:ext cx="3558600" cy="385800"/>
          </a:xfrm>
          <a:prstGeom prst="rect">
            <a:avLst/>
          </a:prstGeom>
        </p:spPr>
        <p:txBody>
          <a:bodyPr spcFirstLastPara="1" wrap="square" lIns="91425" tIns="45700" rIns="91425" bIns="45700" anchor="t" anchorCtr="0">
            <a:normAutofit lnSpcReduction="10000"/>
          </a:bodyPr>
          <a:lstStyle/>
          <a:p>
            <a:pPr marL="0" lvl="0" indent="0" algn="l" rtl="0">
              <a:lnSpc>
                <a:spcPct val="80000"/>
              </a:lnSpc>
              <a:spcBef>
                <a:spcPts val="640"/>
              </a:spcBef>
              <a:spcAft>
                <a:spcPts val="0"/>
              </a:spcAft>
              <a:buNone/>
            </a:pPr>
            <a:r>
              <a:rPr lang="en" sz="1800"/>
              <a:t>Source: techgirlz.org</a:t>
            </a:r>
            <a:endParaRPr sz="18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30"/>
          <p:cNvSpPr txBox="1"/>
          <p:nvPr/>
        </p:nvSpPr>
        <p:spPr>
          <a:xfrm>
            <a:off x="448955" y="858630"/>
            <a:ext cx="8246100" cy="10428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 sz="3600">
                <a:solidFill>
                  <a:srgbClr val="003296"/>
                </a:solidFill>
                <a:latin typeface="Calibri"/>
                <a:ea typeface="Calibri"/>
                <a:cs typeface="Calibri"/>
                <a:sym typeface="Calibri"/>
              </a:rPr>
              <a:t>How do you decide the rules?</a:t>
            </a:r>
            <a:endParaRPr sz="3600">
              <a:solidFill>
                <a:srgbClr val="003296"/>
              </a:solidFill>
              <a:latin typeface="Calibri"/>
              <a:ea typeface="Calibri"/>
              <a:cs typeface="Calibri"/>
              <a:sym typeface="Calibri"/>
            </a:endParaRPr>
          </a:p>
          <a:p>
            <a:pPr marL="0" lvl="0" indent="0" algn="l" rtl="0">
              <a:spcBef>
                <a:spcPts val="0"/>
              </a:spcBef>
              <a:spcAft>
                <a:spcPts val="0"/>
              </a:spcAft>
              <a:buNone/>
            </a:pPr>
            <a:endParaRPr sz="3600">
              <a:solidFill>
                <a:srgbClr val="003296"/>
              </a:solidFill>
              <a:latin typeface="Calibri"/>
              <a:ea typeface="Calibri"/>
              <a:cs typeface="Calibri"/>
              <a:sym typeface="Calibri"/>
            </a:endParaRPr>
          </a:p>
        </p:txBody>
      </p:sp>
      <p:sp>
        <p:nvSpPr>
          <p:cNvPr id="871" name="Google Shape;871;p130"/>
          <p:cNvSpPr txBox="1">
            <a:spLocks noGrp="1"/>
          </p:cNvSpPr>
          <p:nvPr>
            <p:ph type="subTitle" idx="4294967295"/>
          </p:nvPr>
        </p:nvSpPr>
        <p:spPr>
          <a:xfrm>
            <a:off x="68273" y="4757671"/>
            <a:ext cx="3558600" cy="385800"/>
          </a:xfrm>
          <a:prstGeom prst="rect">
            <a:avLst/>
          </a:prstGeom>
        </p:spPr>
        <p:txBody>
          <a:bodyPr spcFirstLastPara="1" wrap="square" lIns="91425" tIns="45700" rIns="91425" bIns="45700" anchor="t" anchorCtr="0">
            <a:normAutofit lnSpcReduction="10000"/>
          </a:bodyPr>
          <a:lstStyle/>
          <a:p>
            <a:pPr marL="0" lvl="0" indent="0" algn="l" rtl="0">
              <a:lnSpc>
                <a:spcPct val="80000"/>
              </a:lnSpc>
              <a:spcBef>
                <a:spcPts val="640"/>
              </a:spcBef>
              <a:spcAft>
                <a:spcPts val="0"/>
              </a:spcAft>
              <a:buNone/>
            </a:pPr>
            <a:r>
              <a:rPr lang="en" sz="1800"/>
              <a:t>Source: techgirlz.org</a:t>
            </a:r>
            <a:endParaRPr sz="1800"/>
          </a:p>
        </p:txBody>
      </p:sp>
      <p:pic>
        <p:nvPicPr>
          <p:cNvPr id="872" name="Google Shape;872;p130" descr="http://weclipart.com/gimg/13AFF6AFFC4A7FD5/girl-thinking.jpg"/>
          <p:cNvPicPr preferRelativeResize="0"/>
          <p:nvPr/>
        </p:nvPicPr>
        <p:blipFill rotWithShape="1">
          <a:blip r:embed="rId3">
            <a:alphaModFix/>
          </a:blip>
          <a:srcRect/>
          <a:stretch/>
        </p:blipFill>
        <p:spPr>
          <a:xfrm>
            <a:off x="2725974" y="1663649"/>
            <a:ext cx="3175050" cy="31750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131"/>
          <p:cNvSpPr txBox="1"/>
          <p:nvPr/>
        </p:nvSpPr>
        <p:spPr>
          <a:xfrm>
            <a:off x="288800" y="1263673"/>
            <a:ext cx="8246100" cy="17700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 sz="3600">
                <a:solidFill>
                  <a:srgbClr val="003296"/>
                </a:solidFill>
                <a:latin typeface="Calibri"/>
                <a:ea typeface="Calibri"/>
                <a:cs typeface="Calibri"/>
                <a:sym typeface="Calibri"/>
              </a:rPr>
              <a:t>You don’t! You let the computer learn and apply the rules.</a:t>
            </a:r>
            <a:endParaRPr sz="3600">
              <a:solidFill>
                <a:srgbClr val="003296"/>
              </a:solidFill>
              <a:latin typeface="Calibri"/>
              <a:ea typeface="Calibri"/>
              <a:cs typeface="Calibri"/>
              <a:sym typeface="Calibri"/>
            </a:endParaRPr>
          </a:p>
        </p:txBody>
      </p:sp>
      <p:sp>
        <p:nvSpPr>
          <p:cNvPr id="878" name="Google Shape;878;p131"/>
          <p:cNvSpPr txBox="1">
            <a:spLocks noGrp="1"/>
          </p:cNvSpPr>
          <p:nvPr>
            <p:ph type="subTitle" idx="4294967295"/>
          </p:nvPr>
        </p:nvSpPr>
        <p:spPr>
          <a:xfrm>
            <a:off x="68273" y="4757671"/>
            <a:ext cx="3558600" cy="385800"/>
          </a:xfrm>
          <a:prstGeom prst="rect">
            <a:avLst/>
          </a:prstGeom>
        </p:spPr>
        <p:txBody>
          <a:bodyPr spcFirstLastPara="1" wrap="square" lIns="91425" tIns="45700" rIns="91425" bIns="45700" anchor="t" anchorCtr="0">
            <a:normAutofit lnSpcReduction="10000"/>
          </a:bodyPr>
          <a:lstStyle/>
          <a:p>
            <a:pPr marL="0" lvl="0" indent="0" algn="l" rtl="0">
              <a:lnSpc>
                <a:spcPct val="80000"/>
              </a:lnSpc>
              <a:spcBef>
                <a:spcPts val="640"/>
              </a:spcBef>
              <a:spcAft>
                <a:spcPts val="0"/>
              </a:spcAft>
              <a:buNone/>
            </a:pPr>
            <a:r>
              <a:rPr lang="en" sz="1800"/>
              <a:t>Source: techgirlz.org</a:t>
            </a:r>
            <a:endParaRPr sz="1800"/>
          </a:p>
        </p:txBody>
      </p:sp>
      <p:sp>
        <p:nvSpPr>
          <p:cNvPr id="879" name="Google Shape;879;p131"/>
          <p:cNvSpPr txBox="1"/>
          <p:nvPr/>
        </p:nvSpPr>
        <p:spPr>
          <a:xfrm>
            <a:off x="529700" y="2893950"/>
            <a:ext cx="8005200" cy="15150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r>
              <a:rPr lang="en" sz="5700">
                <a:solidFill>
                  <a:srgbClr val="003296"/>
                </a:solidFill>
                <a:latin typeface="Comfortaa"/>
                <a:ea typeface="Comfortaa"/>
                <a:cs typeface="Comfortaa"/>
                <a:sym typeface="Comfortaa"/>
              </a:rPr>
              <a:t>Machine Learning</a:t>
            </a:r>
            <a:endParaRPr sz="5700">
              <a:solidFill>
                <a:srgbClr val="003296"/>
              </a:solidFill>
              <a:latin typeface="Comfortaa"/>
              <a:ea typeface="Comfortaa"/>
              <a:cs typeface="Comfortaa"/>
              <a:sym typeface="Comfortaa"/>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cxnSp>
        <p:nvCxnSpPr>
          <p:cNvPr id="884" name="Google Shape;884;p132"/>
          <p:cNvCxnSpPr/>
          <p:nvPr/>
        </p:nvCxnSpPr>
        <p:spPr>
          <a:xfrm flipH="1">
            <a:off x="6893050" y="3416650"/>
            <a:ext cx="21600" cy="809100"/>
          </a:xfrm>
          <a:prstGeom prst="straightConnector1">
            <a:avLst/>
          </a:prstGeom>
          <a:noFill/>
          <a:ln w="76200" cap="flat" cmpd="sng">
            <a:solidFill>
              <a:schemeClr val="dk2"/>
            </a:solidFill>
            <a:prstDash val="solid"/>
            <a:round/>
            <a:headEnd type="none" w="sm" len="sm"/>
            <a:tailEnd type="triangle" w="lg" len="lg"/>
          </a:ln>
        </p:spPr>
      </p:cxnSp>
      <p:sp>
        <p:nvSpPr>
          <p:cNvPr id="885" name="Google Shape;885;p132"/>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Machine Learning</a:t>
            </a:r>
            <a:endParaRPr/>
          </a:p>
        </p:txBody>
      </p:sp>
      <p:sp>
        <p:nvSpPr>
          <p:cNvPr id="886" name="Google Shape;886;p132"/>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r>
              <a:rPr lang="en" sz="2600"/>
              <a:t>A machine learning method takes a bunch of data and “learns” from it!</a:t>
            </a:r>
            <a:endParaRPr sz="2600"/>
          </a:p>
          <a:p>
            <a:pPr marL="0" lvl="0" indent="0" algn="l" rtl="0">
              <a:spcBef>
                <a:spcPts val="560"/>
              </a:spcBef>
              <a:spcAft>
                <a:spcPts val="0"/>
              </a:spcAft>
              <a:buNone/>
            </a:pPr>
            <a:endParaRPr/>
          </a:p>
        </p:txBody>
      </p:sp>
      <p:sp>
        <p:nvSpPr>
          <p:cNvPr id="887" name="Google Shape;887;p132"/>
          <p:cNvSpPr/>
          <p:nvPr/>
        </p:nvSpPr>
        <p:spPr>
          <a:xfrm>
            <a:off x="6353149" y="2296324"/>
            <a:ext cx="1168500" cy="1200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2100"/>
              <a:buFont typeface="Cabin"/>
              <a:buNone/>
            </a:pPr>
            <a:r>
              <a:rPr lang="en" sz="1800" b="1">
                <a:solidFill>
                  <a:schemeClr val="dk1"/>
                </a:solidFill>
                <a:latin typeface="Cabin"/>
                <a:ea typeface="Cabin"/>
                <a:cs typeface="Cabin"/>
                <a:sym typeface="Cabin"/>
              </a:rPr>
              <a:t>Machine </a:t>
            </a:r>
            <a:endParaRPr sz="800"/>
          </a:p>
          <a:p>
            <a:pPr marL="0" marR="0" lvl="0" indent="0" algn="ctr" rtl="0">
              <a:spcBef>
                <a:spcPts val="0"/>
              </a:spcBef>
              <a:spcAft>
                <a:spcPts val="0"/>
              </a:spcAft>
              <a:buClr>
                <a:schemeClr val="dk1"/>
              </a:buClr>
              <a:buSzPts val="2100"/>
              <a:buFont typeface="Cabin"/>
              <a:buNone/>
            </a:pPr>
            <a:r>
              <a:rPr lang="en" sz="1800" b="1">
                <a:solidFill>
                  <a:schemeClr val="dk1"/>
                </a:solidFill>
                <a:latin typeface="Cabin"/>
                <a:ea typeface="Cabin"/>
                <a:cs typeface="Cabin"/>
                <a:sym typeface="Cabin"/>
              </a:rPr>
              <a:t>Learning </a:t>
            </a:r>
            <a:endParaRPr sz="800"/>
          </a:p>
          <a:p>
            <a:pPr marL="0" marR="0" lvl="0" indent="0" algn="ctr" rtl="0">
              <a:spcBef>
                <a:spcPts val="0"/>
              </a:spcBef>
              <a:spcAft>
                <a:spcPts val="0"/>
              </a:spcAft>
              <a:buClr>
                <a:schemeClr val="dk1"/>
              </a:buClr>
              <a:buSzPts val="2100"/>
              <a:buFont typeface="Cabin"/>
              <a:buNone/>
            </a:pPr>
            <a:r>
              <a:rPr lang="en" sz="1800" b="1">
                <a:solidFill>
                  <a:schemeClr val="dk1"/>
                </a:solidFill>
                <a:latin typeface="Cabin"/>
                <a:ea typeface="Cabin"/>
                <a:cs typeface="Cabin"/>
                <a:sym typeface="Cabin"/>
              </a:rPr>
              <a:t>Method</a:t>
            </a:r>
            <a:endParaRPr sz="800"/>
          </a:p>
        </p:txBody>
      </p:sp>
      <p:sp>
        <p:nvSpPr>
          <p:cNvPr id="888" name="Google Shape;888;p132"/>
          <p:cNvSpPr/>
          <p:nvPr/>
        </p:nvSpPr>
        <p:spPr>
          <a:xfrm>
            <a:off x="5485925" y="4234000"/>
            <a:ext cx="2836200" cy="8091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500"/>
              <a:buFont typeface="Cabin"/>
              <a:buNone/>
            </a:pPr>
            <a:r>
              <a:rPr lang="en" sz="1500" b="1">
                <a:solidFill>
                  <a:schemeClr val="dk1"/>
                </a:solidFill>
                <a:latin typeface="Cabin"/>
                <a:ea typeface="Cabin"/>
                <a:cs typeface="Cabin"/>
                <a:sym typeface="Cabin"/>
              </a:rPr>
              <a:t>Machine’s rules for determining whether or not an image is a pig</a:t>
            </a:r>
            <a:endParaRPr sz="1100"/>
          </a:p>
        </p:txBody>
      </p:sp>
      <p:sp>
        <p:nvSpPr>
          <p:cNvPr id="889" name="Google Shape;889;p132"/>
          <p:cNvSpPr/>
          <p:nvPr/>
        </p:nvSpPr>
        <p:spPr>
          <a:xfrm>
            <a:off x="1174325" y="2383750"/>
            <a:ext cx="3573600" cy="26754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nvGrpSpPr>
          <p:cNvPr id="890" name="Google Shape;890;p132"/>
          <p:cNvGrpSpPr/>
          <p:nvPr/>
        </p:nvGrpSpPr>
        <p:grpSpPr>
          <a:xfrm>
            <a:off x="3057574" y="2901132"/>
            <a:ext cx="1452744" cy="1154854"/>
            <a:chOff x="4475949" y="2925725"/>
            <a:chExt cx="1791300" cy="1522550"/>
          </a:xfrm>
        </p:grpSpPr>
        <p:pic>
          <p:nvPicPr>
            <p:cNvPr id="891" name="Google Shape;891;p132" descr="pig-full-body.adapt.945.1.jpg"/>
            <p:cNvPicPr preferRelativeResize="0"/>
            <p:nvPr/>
          </p:nvPicPr>
          <p:blipFill rotWithShape="1">
            <a:blip r:embed="rId3">
              <a:alphaModFix/>
            </a:blip>
            <a:srcRect/>
            <a:stretch/>
          </p:blipFill>
          <p:spPr>
            <a:xfrm>
              <a:off x="4475950" y="2925725"/>
              <a:ext cx="1657356" cy="1006550"/>
            </a:xfrm>
            <a:prstGeom prst="rect">
              <a:avLst/>
            </a:prstGeom>
            <a:noFill/>
            <a:ln>
              <a:noFill/>
            </a:ln>
          </p:spPr>
        </p:pic>
        <p:sp>
          <p:nvSpPr>
            <p:cNvPr id="892" name="Google Shape;892;p132"/>
            <p:cNvSpPr txBox="1"/>
            <p:nvPr/>
          </p:nvSpPr>
          <p:spPr>
            <a:xfrm>
              <a:off x="4475949" y="3932275"/>
              <a:ext cx="1791300" cy="5160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400"/>
                <a:buFont typeface="Cabin"/>
                <a:buNone/>
              </a:pPr>
              <a:r>
                <a:rPr lang="en" sz="1400" b="1">
                  <a:solidFill>
                    <a:schemeClr val="dk1"/>
                  </a:solidFill>
                  <a:latin typeface="Cabin"/>
                  <a:ea typeface="Cabin"/>
                  <a:cs typeface="Cabin"/>
                  <a:sym typeface="Cabin"/>
                </a:rPr>
                <a:t>Label: Pig</a:t>
              </a:r>
              <a:endParaRPr sz="1100"/>
            </a:p>
          </p:txBody>
        </p:sp>
      </p:grpSp>
      <p:grpSp>
        <p:nvGrpSpPr>
          <p:cNvPr id="893" name="Google Shape;893;p132"/>
          <p:cNvGrpSpPr/>
          <p:nvPr/>
        </p:nvGrpSpPr>
        <p:grpSpPr>
          <a:xfrm>
            <a:off x="1624676" y="2903078"/>
            <a:ext cx="1290015" cy="1012983"/>
            <a:chOff x="1399487" y="2715243"/>
            <a:chExt cx="1847100" cy="1666091"/>
          </a:xfrm>
        </p:grpSpPr>
        <p:pic>
          <p:nvPicPr>
            <p:cNvPr id="894" name="Google Shape;894;p132"/>
            <p:cNvPicPr preferRelativeResize="0"/>
            <p:nvPr/>
          </p:nvPicPr>
          <p:blipFill rotWithShape="1">
            <a:blip r:embed="rId4">
              <a:alphaModFix/>
            </a:blip>
            <a:srcRect/>
            <a:stretch/>
          </p:blipFill>
          <p:spPr>
            <a:xfrm>
              <a:off x="1399488" y="2715243"/>
              <a:ext cx="1757016" cy="1317762"/>
            </a:xfrm>
            <a:prstGeom prst="rect">
              <a:avLst/>
            </a:prstGeom>
            <a:noFill/>
            <a:ln>
              <a:noFill/>
            </a:ln>
          </p:spPr>
        </p:pic>
        <p:sp>
          <p:nvSpPr>
            <p:cNvPr id="895" name="Google Shape;895;p132"/>
            <p:cNvSpPr txBox="1"/>
            <p:nvPr/>
          </p:nvSpPr>
          <p:spPr>
            <a:xfrm>
              <a:off x="1399487" y="3966134"/>
              <a:ext cx="1847100" cy="4152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400"/>
                <a:buFont typeface="Cabin"/>
                <a:buNone/>
              </a:pPr>
              <a:r>
                <a:rPr lang="en" sz="1400" b="1">
                  <a:solidFill>
                    <a:schemeClr val="dk1"/>
                  </a:solidFill>
                  <a:latin typeface="Cabin"/>
                  <a:ea typeface="Cabin"/>
                  <a:cs typeface="Cabin"/>
                  <a:sym typeface="Cabin"/>
                </a:rPr>
                <a:t>Label: Not a pig</a:t>
              </a:r>
              <a:endParaRPr sz="1100"/>
            </a:p>
          </p:txBody>
        </p:sp>
      </p:grpSp>
      <p:grpSp>
        <p:nvGrpSpPr>
          <p:cNvPr id="896" name="Google Shape;896;p132"/>
          <p:cNvGrpSpPr/>
          <p:nvPr/>
        </p:nvGrpSpPr>
        <p:grpSpPr>
          <a:xfrm>
            <a:off x="1624711" y="3964548"/>
            <a:ext cx="1227155" cy="848975"/>
            <a:chOff x="1278951" y="3892992"/>
            <a:chExt cx="1848124" cy="1321979"/>
          </a:xfrm>
        </p:grpSpPr>
        <p:pic>
          <p:nvPicPr>
            <p:cNvPr id="897" name="Google Shape;897;p132"/>
            <p:cNvPicPr preferRelativeResize="0"/>
            <p:nvPr/>
          </p:nvPicPr>
          <p:blipFill rotWithShape="1">
            <a:blip r:embed="rId5">
              <a:alphaModFix/>
            </a:blip>
            <a:srcRect/>
            <a:stretch/>
          </p:blipFill>
          <p:spPr>
            <a:xfrm>
              <a:off x="1311053" y="3892992"/>
              <a:ext cx="1816022" cy="953400"/>
            </a:xfrm>
            <a:prstGeom prst="rect">
              <a:avLst/>
            </a:prstGeom>
            <a:noFill/>
            <a:ln>
              <a:noFill/>
            </a:ln>
          </p:spPr>
        </p:pic>
        <p:sp>
          <p:nvSpPr>
            <p:cNvPr id="898" name="Google Shape;898;p132"/>
            <p:cNvSpPr txBox="1"/>
            <p:nvPr/>
          </p:nvSpPr>
          <p:spPr>
            <a:xfrm>
              <a:off x="1278951" y="4832171"/>
              <a:ext cx="1848000" cy="3828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400"/>
                <a:buFont typeface="Cabin"/>
                <a:buNone/>
              </a:pPr>
              <a:r>
                <a:rPr lang="en" sz="1400" b="1">
                  <a:solidFill>
                    <a:schemeClr val="dk1"/>
                  </a:solidFill>
                  <a:latin typeface="Cabin"/>
                  <a:ea typeface="Cabin"/>
                  <a:cs typeface="Cabin"/>
                  <a:sym typeface="Cabin"/>
                </a:rPr>
                <a:t>Label: Pig</a:t>
              </a:r>
              <a:endParaRPr sz="1100"/>
            </a:p>
          </p:txBody>
        </p:sp>
      </p:grpSp>
      <p:grpSp>
        <p:nvGrpSpPr>
          <p:cNvPr id="899" name="Google Shape;899;p132"/>
          <p:cNvGrpSpPr/>
          <p:nvPr/>
        </p:nvGrpSpPr>
        <p:grpSpPr>
          <a:xfrm>
            <a:off x="3057426" y="3916502"/>
            <a:ext cx="1525158" cy="973430"/>
            <a:chOff x="1423506" y="5421705"/>
            <a:chExt cx="1848900" cy="1558236"/>
          </a:xfrm>
        </p:grpSpPr>
        <p:pic>
          <p:nvPicPr>
            <p:cNvPr id="900" name="Google Shape;900;p132" descr="Image result for cow"/>
            <p:cNvPicPr preferRelativeResize="0"/>
            <p:nvPr/>
          </p:nvPicPr>
          <p:blipFill rotWithShape="1">
            <a:blip r:embed="rId6">
              <a:alphaModFix/>
            </a:blip>
            <a:srcRect/>
            <a:stretch/>
          </p:blipFill>
          <p:spPr>
            <a:xfrm>
              <a:off x="1474550" y="5421705"/>
              <a:ext cx="1578344" cy="1055968"/>
            </a:xfrm>
            <a:prstGeom prst="rect">
              <a:avLst/>
            </a:prstGeom>
            <a:noFill/>
            <a:ln>
              <a:noFill/>
            </a:ln>
          </p:spPr>
        </p:pic>
        <p:sp>
          <p:nvSpPr>
            <p:cNvPr id="901" name="Google Shape;901;p132"/>
            <p:cNvSpPr txBox="1"/>
            <p:nvPr/>
          </p:nvSpPr>
          <p:spPr>
            <a:xfrm>
              <a:off x="1423506" y="6463941"/>
              <a:ext cx="1848900" cy="5160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400"/>
                <a:buFont typeface="Cabin"/>
                <a:buNone/>
              </a:pPr>
              <a:r>
                <a:rPr lang="en" sz="1400" b="1">
                  <a:solidFill>
                    <a:schemeClr val="dk1"/>
                  </a:solidFill>
                  <a:latin typeface="Cabin"/>
                  <a:ea typeface="Cabin"/>
                  <a:cs typeface="Cabin"/>
                  <a:sym typeface="Cabin"/>
                </a:rPr>
                <a:t>Label: Not a pig</a:t>
              </a:r>
              <a:endParaRPr sz="1100"/>
            </a:p>
          </p:txBody>
        </p:sp>
      </p:grpSp>
      <p:sp>
        <p:nvSpPr>
          <p:cNvPr id="902" name="Google Shape;902;p132"/>
          <p:cNvSpPr txBox="1"/>
          <p:nvPr/>
        </p:nvSpPr>
        <p:spPr>
          <a:xfrm>
            <a:off x="2375283" y="2428675"/>
            <a:ext cx="1161600" cy="3354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Clr>
                <a:schemeClr val="dk1"/>
              </a:buClr>
              <a:buSzPts val="2400"/>
              <a:buFont typeface="Cabin"/>
              <a:buNone/>
            </a:pPr>
            <a:r>
              <a:rPr lang="en" sz="2400" b="1">
                <a:solidFill>
                  <a:schemeClr val="dk1"/>
                </a:solidFill>
                <a:latin typeface="Cabin"/>
                <a:ea typeface="Cabin"/>
                <a:cs typeface="Cabin"/>
                <a:sym typeface="Cabin"/>
              </a:rPr>
              <a:t>Data</a:t>
            </a:r>
            <a:endParaRPr sz="1100"/>
          </a:p>
        </p:txBody>
      </p:sp>
      <p:cxnSp>
        <p:nvCxnSpPr>
          <p:cNvPr id="903" name="Google Shape;903;p132"/>
          <p:cNvCxnSpPr/>
          <p:nvPr/>
        </p:nvCxnSpPr>
        <p:spPr>
          <a:xfrm>
            <a:off x="4776250" y="3071425"/>
            <a:ext cx="1577700" cy="31200"/>
          </a:xfrm>
          <a:prstGeom prst="straightConnector1">
            <a:avLst/>
          </a:prstGeom>
          <a:noFill/>
          <a:ln w="76200" cap="flat" cmpd="sng">
            <a:solidFill>
              <a:schemeClr val="dk2"/>
            </a:solidFill>
            <a:prstDash val="solid"/>
            <a:round/>
            <a:headEnd type="none" w="sm" len="sm"/>
            <a:tailEnd type="triangle" w="lg" len="lg"/>
          </a:ln>
        </p:spPr>
      </p:cxnSp>
      <p:sp>
        <p:nvSpPr>
          <p:cNvPr id="904" name="Google Shape;904;p13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133"/>
          <p:cNvSpPr txBox="1"/>
          <p:nvPr/>
        </p:nvSpPr>
        <p:spPr>
          <a:xfrm>
            <a:off x="296875" y="1687625"/>
            <a:ext cx="4745700" cy="20715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None/>
            </a:pPr>
            <a:r>
              <a:rPr lang="en" sz="3600">
                <a:solidFill>
                  <a:srgbClr val="003296"/>
                </a:solidFill>
                <a:latin typeface="Calibri"/>
                <a:ea typeface="Calibri"/>
                <a:cs typeface="Calibri"/>
                <a:sym typeface="Calibri"/>
              </a:rPr>
              <a:t>What’s the difference between memorizing and learning?</a:t>
            </a:r>
            <a:endParaRPr sz="3600">
              <a:solidFill>
                <a:srgbClr val="003296"/>
              </a:solidFill>
              <a:latin typeface="Calibri"/>
              <a:ea typeface="Calibri"/>
              <a:cs typeface="Calibri"/>
              <a:sym typeface="Calibri"/>
            </a:endParaRPr>
          </a:p>
        </p:txBody>
      </p:sp>
      <p:sp>
        <p:nvSpPr>
          <p:cNvPr id="910" name="Google Shape;910;p133"/>
          <p:cNvSpPr txBox="1">
            <a:spLocks noGrp="1"/>
          </p:cNvSpPr>
          <p:nvPr>
            <p:ph type="subTitle" idx="4294967295"/>
          </p:nvPr>
        </p:nvSpPr>
        <p:spPr>
          <a:xfrm>
            <a:off x="68273" y="4757671"/>
            <a:ext cx="3558600" cy="385800"/>
          </a:xfrm>
          <a:prstGeom prst="rect">
            <a:avLst/>
          </a:prstGeom>
        </p:spPr>
        <p:txBody>
          <a:bodyPr spcFirstLastPara="1" wrap="square" lIns="91425" tIns="45700" rIns="91425" bIns="45700" anchor="t" anchorCtr="0">
            <a:normAutofit lnSpcReduction="10000"/>
          </a:bodyPr>
          <a:lstStyle/>
          <a:p>
            <a:pPr marL="0" lvl="0" indent="0" algn="l" rtl="0">
              <a:lnSpc>
                <a:spcPct val="80000"/>
              </a:lnSpc>
              <a:spcBef>
                <a:spcPts val="640"/>
              </a:spcBef>
              <a:spcAft>
                <a:spcPts val="0"/>
              </a:spcAft>
              <a:buNone/>
            </a:pPr>
            <a:r>
              <a:rPr lang="en" sz="1800"/>
              <a:t>Source: techgirlz.org</a:t>
            </a:r>
            <a:endParaRPr sz="1800"/>
          </a:p>
        </p:txBody>
      </p:sp>
      <p:pic>
        <p:nvPicPr>
          <p:cNvPr id="911" name="Google Shape;911;p133"/>
          <p:cNvPicPr preferRelativeResize="0"/>
          <p:nvPr/>
        </p:nvPicPr>
        <p:blipFill rotWithShape="1">
          <a:blip r:embed="rId3">
            <a:alphaModFix/>
          </a:blip>
          <a:srcRect/>
          <a:stretch/>
        </p:blipFill>
        <p:spPr>
          <a:xfrm>
            <a:off x="4813973" y="846577"/>
            <a:ext cx="3881125" cy="4101676"/>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134"/>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Did it “Learn”?</a:t>
            </a:r>
            <a:endParaRPr/>
          </a:p>
        </p:txBody>
      </p:sp>
      <p:sp>
        <p:nvSpPr>
          <p:cNvPr id="917" name="Google Shape;917;p134"/>
          <p:cNvSpPr/>
          <p:nvPr/>
        </p:nvSpPr>
        <p:spPr>
          <a:xfrm>
            <a:off x="619800" y="1364675"/>
            <a:ext cx="7499700" cy="3626400"/>
          </a:xfrm>
          <a:prstGeom prst="rect">
            <a:avLst/>
          </a:prstGeom>
          <a:solidFill>
            <a:srgbClr val="CFE2F3"/>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nvGrpSpPr>
          <p:cNvPr id="918" name="Google Shape;918;p134"/>
          <p:cNvGrpSpPr/>
          <p:nvPr/>
        </p:nvGrpSpPr>
        <p:grpSpPr>
          <a:xfrm>
            <a:off x="2396056" y="3806940"/>
            <a:ext cx="1419367" cy="1074952"/>
            <a:chOff x="6928156" y="4211632"/>
            <a:chExt cx="1983464" cy="1645167"/>
          </a:xfrm>
        </p:grpSpPr>
        <p:pic>
          <p:nvPicPr>
            <p:cNvPr id="919" name="Google Shape;919;p134" descr="Related image"/>
            <p:cNvPicPr preferRelativeResize="0"/>
            <p:nvPr/>
          </p:nvPicPr>
          <p:blipFill rotWithShape="1">
            <a:blip r:embed="rId3">
              <a:alphaModFix/>
            </a:blip>
            <a:srcRect/>
            <a:stretch/>
          </p:blipFill>
          <p:spPr>
            <a:xfrm>
              <a:off x="6985033" y="4211632"/>
              <a:ext cx="1926587" cy="1300001"/>
            </a:xfrm>
            <a:prstGeom prst="rect">
              <a:avLst/>
            </a:prstGeom>
            <a:noFill/>
            <a:ln>
              <a:noFill/>
            </a:ln>
          </p:spPr>
        </p:pic>
        <p:sp>
          <p:nvSpPr>
            <p:cNvPr id="920" name="Google Shape;920;p134"/>
            <p:cNvSpPr txBox="1"/>
            <p:nvPr/>
          </p:nvSpPr>
          <p:spPr>
            <a:xfrm>
              <a:off x="6928156" y="5468899"/>
              <a:ext cx="1767000" cy="3879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400"/>
                <a:buFont typeface="Cabin"/>
                <a:buNone/>
              </a:pPr>
              <a:r>
                <a:rPr lang="en" sz="1400" b="1">
                  <a:solidFill>
                    <a:schemeClr val="dk1"/>
                  </a:solidFill>
                  <a:latin typeface="Cabin"/>
                  <a:ea typeface="Cabin"/>
                  <a:cs typeface="Cabin"/>
                  <a:sym typeface="Cabin"/>
                </a:rPr>
                <a:t>Label: Pig</a:t>
              </a:r>
              <a:endParaRPr sz="1100"/>
            </a:p>
          </p:txBody>
        </p:sp>
      </p:grpSp>
      <p:grpSp>
        <p:nvGrpSpPr>
          <p:cNvPr id="921" name="Google Shape;921;p134"/>
          <p:cNvGrpSpPr/>
          <p:nvPr/>
        </p:nvGrpSpPr>
        <p:grpSpPr>
          <a:xfrm>
            <a:off x="749215" y="3806930"/>
            <a:ext cx="1466582" cy="1075063"/>
            <a:chOff x="6873550" y="2567771"/>
            <a:chExt cx="2049444" cy="1645336"/>
          </a:xfrm>
        </p:grpSpPr>
        <p:pic>
          <p:nvPicPr>
            <p:cNvPr id="922" name="Google Shape;922;p134" descr="Image result for pink horse"/>
            <p:cNvPicPr preferRelativeResize="0"/>
            <p:nvPr/>
          </p:nvPicPr>
          <p:blipFill rotWithShape="1">
            <a:blip r:embed="rId4">
              <a:alphaModFix/>
            </a:blip>
            <a:srcRect/>
            <a:stretch/>
          </p:blipFill>
          <p:spPr>
            <a:xfrm>
              <a:off x="6985033" y="2567771"/>
              <a:ext cx="1937961" cy="1234716"/>
            </a:xfrm>
            <a:prstGeom prst="rect">
              <a:avLst/>
            </a:prstGeom>
            <a:noFill/>
            <a:ln>
              <a:noFill/>
            </a:ln>
          </p:spPr>
        </p:pic>
        <p:sp>
          <p:nvSpPr>
            <p:cNvPr id="923" name="Google Shape;923;p134"/>
            <p:cNvSpPr txBox="1"/>
            <p:nvPr/>
          </p:nvSpPr>
          <p:spPr>
            <a:xfrm>
              <a:off x="6873550" y="3769707"/>
              <a:ext cx="2038200" cy="4434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400"/>
                <a:buFont typeface="Cabin"/>
                <a:buNone/>
              </a:pPr>
              <a:r>
                <a:rPr lang="en" sz="1400" b="1">
                  <a:solidFill>
                    <a:schemeClr val="dk1"/>
                  </a:solidFill>
                  <a:latin typeface="Cabin"/>
                  <a:ea typeface="Cabin"/>
                  <a:cs typeface="Cabin"/>
                  <a:sym typeface="Cabin"/>
                </a:rPr>
                <a:t>Label: Not a pig</a:t>
              </a:r>
              <a:endParaRPr sz="1100"/>
            </a:p>
          </p:txBody>
        </p:sp>
      </p:grpSp>
      <p:cxnSp>
        <p:nvCxnSpPr>
          <p:cNvPr id="924" name="Google Shape;924;p134"/>
          <p:cNvCxnSpPr/>
          <p:nvPr/>
        </p:nvCxnSpPr>
        <p:spPr>
          <a:xfrm>
            <a:off x="787245" y="3657871"/>
            <a:ext cx="7178100" cy="0"/>
          </a:xfrm>
          <a:prstGeom prst="straightConnector1">
            <a:avLst/>
          </a:prstGeom>
          <a:noFill/>
          <a:ln w="76200" cap="flat" cmpd="sng">
            <a:solidFill>
              <a:srgbClr val="9900FF"/>
            </a:solidFill>
            <a:prstDash val="solid"/>
            <a:round/>
            <a:headEnd type="none" w="sm" len="sm"/>
            <a:tailEnd type="none" w="sm" len="sm"/>
          </a:ln>
        </p:spPr>
      </p:cxnSp>
      <p:sp>
        <p:nvSpPr>
          <p:cNvPr id="925" name="Google Shape;925;p134"/>
          <p:cNvSpPr txBox="1"/>
          <p:nvPr/>
        </p:nvSpPr>
        <p:spPr>
          <a:xfrm>
            <a:off x="4215472" y="1488810"/>
            <a:ext cx="3750000" cy="1476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2100"/>
              <a:buFont typeface="Cabin"/>
              <a:buNone/>
            </a:pPr>
            <a:r>
              <a:rPr lang="en" sz="2100" b="1">
                <a:solidFill>
                  <a:schemeClr val="dk1"/>
                </a:solidFill>
                <a:latin typeface="Cabin"/>
                <a:ea typeface="Cabin"/>
                <a:cs typeface="Cabin"/>
                <a:sym typeface="Cabin"/>
              </a:rPr>
              <a:t>Training Data</a:t>
            </a:r>
            <a:endParaRPr sz="1800" b="1">
              <a:solidFill>
                <a:schemeClr val="dk1"/>
              </a:solidFill>
              <a:latin typeface="Cabin"/>
              <a:ea typeface="Cabin"/>
              <a:cs typeface="Cabin"/>
              <a:sym typeface="Cabin"/>
            </a:endParaRPr>
          </a:p>
          <a:p>
            <a:pPr marL="0" marR="0" lvl="0" indent="0" algn="l" rtl="0">
              <a:spcBef>
                <a:spcPts val="500"/>
              </a:spcBef>
              <a:spcAft>
                <a:spcPts val="0"/>
              </a:spcAft>
              <a:buClr>
                <a:schemeClr val="dk1"/>
              </a:buClr>
              <a:buSzPts val="1800"/>
              <a:buFont typeface="Cabin"/>
              <a:buNone/>
            </a:pPr>
            <a:r>
              <a:rPr lang="en" sz="1800" b="1">
                <a:solidFill>
                  <a:schemeClr val="dk1"/>
                </a:solidFill>
                <a:latin typeface="Cabin"/>
                <a:ea typeface="Cabin"/>
                <a:cs typeface="Cabin"/>
                <a:sym typeface="Cabin"/>
              </a:rPr>
              <a:t>The data we give to the machine learning method to learn from</a:t>
            </a:r>
            <a:endParaRPr sz="1100"/>
          </a:p>
        </p:txBody>
      </p:sp>
      <p:sp>
        <p:nvSpPr>
          <p:cNvPr id="926" name="Google Shape;926;p134"/>
          <p:cNvSpPr txBox="1"/>
          <p:nvPr/>
        </p:nvSpPr>
        <p:spPr>
          <a:xfrm>
            <a:off x="4215472" y="3659258"/>
            <a:ext cx="3812100" cy="95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2100"/>
              <a:buFont typeface="Cabin"/>
              <a:buNone/>
            </a:pPr>
            <a:r>
              <a:rPr lang="en" sz="2100" b="1">
                <a:solidFill>
                  <a:schemeClr val="dk1"/>
                </a:solidFill>
                <a:latin typeface="Cabin"/>
                <a:ea typeface="Cabin"/>
                <a:cs typeface="Cabin"/>
                <a:sym typeface="Cabin"/>
              </a:rPr>
              <a:t>Testing Data</a:t>
            </a:r>
            <a:endParaRPr sz="1100"/>
          </a:p>
          <a:p>
            <a:pPr marL="0" marR="0" lvl="0" indent="0" algn="l" rtl="0">
              <a:spcBef>
                <a:spcPts val="500"/>
              </a:spcBef>
              <a:spcAft>
                <a:spcPts val="0"/>
              </a:spcAft>
              <a:buClr>
                <a:schemeClr val="dk1"/>
              </a:buClr>
              <a:buSzPts val="1800"/>
              <a:buFont typeface="Cabin"/>
              <a:buNone/>
            </a:pPr>
            <a:r>
              <a:rPr lang="en" sz="1800" b="1">
                <a:solidFill>
                  <a:schemeClr val="dk1"/>
                </a:solidFill>
                <a:latin typeface="Cabin"/>
                <a:ea typeface="Cabin"/>
                <a:cs typeface="Cabin"/>
                <a:sym typeface="Cabin"/>
              </a:rPr>
              <a:t>The data we hold out and use to check to see if the method actually learned something!</a:t>
            </a:r>
            <a:endParaRPr sz="1100"/>
          </a:p>
        </p:txBody>
      </p:sp>
      <p:grpSp>
        <p:nvGrpSpPr>
          <p:cNvPr id="927" name="Google Shape;927;p134"/>
          <p:cNvGrpSpPr/>
          <p:nvPr/>
        </p:nvGrpSpPr>
        <p:grpSpPr>
          <a:xfrm>
            <a:off x="2343437" y="1478754"/>
            <a:ext cx="1599094" cy="1241031"/>
            <a:chOff x="4475949" y="2925725"/>
            <a:chExt cx="1791300" cy="1522550"/>
          </a:xfrm>
        </p:grpSpPr>
        <p:pic>
          <p:nvPicPr>
            <p:cNvPr id="928" name="Google Shape;928;p134" descr="pig-full-body.adapt.945.1.jpg"/>
            <p:cNvPicPr preferRelativeResize="0"/>
            <p:nvPr/>
          </p:nvPicPr>
          <p:blipFill rotWithShape="1">
            <a:blip r:embed="rId5">
              <a:alphaModFix/>
            </a:blip>
            <a:srcRect/>
            <a:stretch/>
          </p:blipFill>
          <p:spPr>
            <a:xfrm>
              <a:off x="4475950" y="2925725"/>
              <a:ext cx="1657356" cy="1006550"/>
            </a:xfrm>
            <a:prstGeom prst="rect">
              <a:avLst/>
            </a:prstGeom>
            <a:noFill/>
            <a:ln>
              <a:noFill/>
            </a:ln>
          </p:spPr>
        </p:pic>
        <p:sp>
          <p:nvSpPr>
            <p:cNvPr id="929" name="Google Shape;929;p134"/>
            <p:cNvSpPr txBox="1"/>
            <p:nvPr/>
          </p:nvSpPr>
          <p:spPr>
            <a:xfrm>
              <a:off x="4475949" y="3932275"/>
              <a:ext cx="1791300" cy="5160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400"/>
                <a:buFont typeface="Cabin"/>
                <a:buNone/>
              </a:pPr>
              <a:r>
                <a:rPr lang="en" sz="1400" b="1">
                  <a:solidFill>
                    <a:schemeClr val="dk1"/>
                  </a:solidFill>
                  <a:latin typeface="Cabin"/>
                  <a:ea typeface="Cabin"/>
                  <a:cs typeface="Cabin"/>
                  <a:sym typeface="Cabin"/>
                </a:rPr>
                <a:t>Label: Pig</a:t>
              </a:r>
              <a:endParaRPr sz="1100"/>
            </a:p>
          </p:txBody>
        </p:sp>
      </p:grpSp>
      <p:grpSp>
        <p:nvGrpSpPr>
          <p:cNvPr id="930" name="Google Shape;930;p134"/>
          <p:cNvGrpSpPr/>
          <p:nvPr/>
        </p:nvGrpSpPr>
        <p:grpSpPr>
          <a:xfrm>
            <a:off x="766360" y="1480907"/>
            <a:ext cx="1420050" cy="1088624"/>
            <a:chOff x="1399487" y="2715243"/>
            <a:chExt cx="1847100" cy="1666091"/>
          </a:xfrm>
        </p:grpSpPr>
        <p:pic>
          <p:nvPicPr>
            <p:cNvPr id="931" name="Google Shape;931;p134"/>
            <p:cNvPicPr preferRelativeResize="0"/>
            <p:nvPr/>
          </p:nvPicPr>
          <p:blipFill rotWithShape="1">
            <a:blip r:embed="rId6">
              <a:alphaModFix/>
            </a:blip>
            <a:srcRect/>
            <a:stretch/>
          </p:blipFill>
          <p:spPr>
            <a:xfrm>
              <a:off x="1399488" y="2715243"/>
              <a:ext cx="1757016" cy="1317762"/>
            </a:xfrm>
            <a:prstGeom prst="rect">
              <a:avLst/>
            </a:prstGeom>
            <a:noFill/>
            <a:ln>
              <a:noFill/>
            </a:ln>
          </p:spPr>
        </p:pic>
        <p:sp>
          <p:nvSpPr>
            <p:cNvPr id="932" name="Google Shape;932;p134"/>
            <p:cNvSpPr txBox="1"/>
            <p:nvPr/>
          </p:nvSpPr>
          <p:spPr>
            <a:xfrm>
              <a:off x="1399487" y="3966134"/>
              <a:ext cx="1847100" cy="4152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400"/>
                <a:buFont typeface="Cabin"/>
                <a:buNone/>
              </a:pPr>
              <a:r>
                <a:rPr lang="en" sz="1400" b="1">
                  <a:solidFill>
                    <a:schemeClr val="dk1"/>
                  </a:solidFill>
                  <a:latin typeface="Cabin"/>
                  <a:ea typeface="Cabin"/>
                  <a:cs typeface="Cabin"/>
                  <a:sym typeface="Cabin"/>
                </a:rPr>
                <a:t>Label: Not a pig</a:t>
              </a:r>
              <a:endParaRPr sz="1100"/>
            </a:p>
          </p:txBody>
        </p:sp>
      </p:grpSp>
      <p:grpSp>
        <p:nvGrpSpPr>
          <p:cNvPr id="933" name="Google Shape;933;p134"/>
          <p:cNvGrpSpPr/>
          <p:nvPr/>
        </p:nvGrpSpPr>
        <p:grpSpPr>
          <a:xfrm>
            <a:off x="766361" y="2621411"/>
            <a:ext cx="1350794" cy="912298"/>
            <a:chOff x="1278951" y="3892992"/>
            <a:chExt cx="1848124" cy="1321979"/>
          </a:xfrm>
        </p:grpSpPr>
        <p:pic>
          <p:nvPicPr>
            <p:cNvPr id="934" name="Google Shape;934;p134"/>
            <p:cNvPicPr preferRelativeResize="0"/>
            <p:nvPr/>
          </p:nvPicPr>
          <p:blipFill rotWithShape="1">
            <a:blip r:embed="rId7">
              <a:alphaModFix/>
            </a:blip>
            <a:srcRect/>
            <a:stretch/>
          </p:blipFill>
          <p:spPr>
            <a:xfrm>
              <a:off x="1311053" y="3892992"/>
              <a:ext cx="1816022" cy="953400"/>
            </a:xfrm>
            <a:prstGeom prst="rect">
              <a:avLst/>
            </a:prstGeom>
            <a:noFill/>
            <a:ln>
              <a:noFill/>
            </a:ln>
          </p:spPr>
        </p:pic>
        <p:sp>
          <p:nvSpPr>
            <p:cNvPr id="935" name="Google Shape;935;p134"/>
            <p:cNvSpPr txBox="1"/>
            <p:nvPr/>
          </p:nvSpPr>
          <p:spPr>
            <a:xfrm>
              <a:off x="1278951" y="4832171"/>
              <a:ext cx="1848000" cy="3828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400"/>
                <a:buFont typeface="Cabin"/>
                <a:buNone/>
              </a:pPr>
              <a:r>
                <a:rPr lang="en" sz="1400" b="1">
                  <a:solidFill>
                    <a:schemeClr val="dk1"/>
                  </a:solidFill>
                  <a:latin typeface="Cabin"/>
                  <a:ea typeface="Cabin"/>
                  <a:cs typeface="Cabin"/>
                  <a:sym typeface="Cabin"/>
                </a:rPr>
                <a:t>Label: Pig</a:t>
              </a:r>
              <a:endParaRPr sz="1100"/>
            </a:p>
          </p:txBody>
        </p:sp>
      </p:grpSp>
      <p:grpSp>
        <p:nvGrpSpPr>
          <p:cNvPr id="936" name="Google Shape;936;p134"/>
          <p:cNvGrpSpPr/>
          <p:nvPr/>
        </p:nvGrpSpPr>
        <p:grpSpPr>
          <a:xfrm>
            <a:off x="2343638" y="2569813"/>
            <a:ext cx="1678986" cy="1046044"/>
            <a:chOff x="1423506" y="5421705"/>
            <a:chExt cx="1848900" cy="1558236"/>
          </a:xfrm>
        </p:grpSpPr>
        <p:pic>
          <p:nvPicPr>
            <p:cNvPr id="937" name="Google Shape;937;p134" descr="Image result for cow"/>
            <p:cNvPicPr preferRelativeResize="0"/>
            <p:nvPr/>
          </p:nvPicPr>
          <p:blipFill rotWithShape="1">
            <a:blip r:embed="rId8">
              <a:alphaModFix/>
            </a:blip>
            <a:srcRect/>
            <a:stretch/>
          </p:blipFill>
          <p:spPr>
            <a:xfrm>
              <a:off x="1474550" y="5421705"/>
              <a:ext cx="1578344" cy="1055968"/>
            </a:xfrm>
            <a:prstGeom prst="rect">
              <a:avLst/>
            </a:prstGeom>
            <a:noFill/>
            <a:ln>
              <a:noFill/>
            </a:ln>
          </p:spPr>
        </p:pic>
        <p:sp>
          <p:nvSpPr>
            <p:cNvPr id="938" name="Google Shape;938;p134"/>
            <p:cNvSpPr txBox="1"/>
            <p:nvPr/>
          </p:nvSpPr>
          <p:spPr>
            <a:xfrm>
              <a:off x="1423506" y="6463941"/>
              <a:ext cx="1848900" cy="5160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400"/>
                <a:buFont typeface="Cabin"/>
                <a:buNone/>
              </a:pPr>
              <a:r>
                <a:rPr lang="en" sz="1400" b="1">
                  <a:solidFill>
                    <a:schemeClr val="dk1"/>
                  </a:solidFill>
                  <a:latin typeface="Cabin"/>
                  <a:ea typeface="Cabin"/>
                  <a:cs typeface="Cabin"/>
                  <a:sym typeface="Cabin"/>
                </a:rPr>
                <a:t>Label: Not a pig</a:t>
              </a:r>
              <a:endParaRPr sz="1100"/>
            </a:p>
          </p:txBody>
        </p:sp>
      </p:grpSp>
      <p:sp>
        <p:nvSpPr>
          <p:cNvPr id="939" name="Google Shape;939;p134"/>
          <p:cNvSpPr txBox="1">
            <a:spLocks noGrp="1"/>
          </p:cNvSpPr>
          <p:nvPr>
            <p:ph type="body" idx="1"/>
          </p:nvPr>
        </p:nvSpPr>
        <p:spPr>
          <a:xfrm>
            <a:off x="-8225" y="5008025"/>
            <a:ext cx="1350900" cy="211800"/>
          </a:xfrm>
          <a:prstGeom prst="rect">
            <a:avLst/>
          </a:prstGeom>
        </p:spPr>
        <p:txBody>
          <a:bodyPr spcFirstLastPara="1" wrap="square" lIns="91425" tIns="45700" rIns="91425" bIns="45700" anchor="t" anchorCtr="0">
            <a:normAutofit fontScale="55000" lnSpcReduction="20000"/>
          </a:bodyPr>
          <a:lstStyle/>
          <a:p>
            <a:pPr marL="0" lvl="0" indent="0" algn="l" rtl="0">
              <a:lnSpc>
                <a:spcPct val="70000"/>
              </a:lnSpc>
              <a:spcBef>
                <a:spcPts val="560"/>
              </a:spcBef>
              <a:spcAft>
                <a:spcPts val="0"/>
              </a:spcAft>
              <a:buNone/>
            </a:pPr>
            <a:r>
              <a:rPr lang="en" sz="900"/>
              <a:t>Source: techgirlz.org</a:t>
            </a:r>
            <a:endParaRPr sz="900"/>
          </a:p>
        </p:txBody>
      </p:sp>
      <p:sp>
        <p:nvSpPr>
          <p:cNvPr id="940" name="Google Shape;940;p13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57</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135"/>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Why does Machine Learning Work?</a:t>
            </a:r>
            <a:endParaRPr/>
          </a:p>
        </p:txBody>
      </p:sp>
      <p:sp>
        <p:nvSpPr>
          <p:cNvPr id="946" name="Google Shape;946;p135"/>
          <p:cNvSpPr txBox="1"/>
          <p:nvPr/>
        </p:nvSpPr>
        <p:spPr>
          <a:xfrm>
            <a:off x="1382673" y="1406833"/>
            <a:ext cx="2290800" cy="5637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Clr>
                <a:srgbClr val="E51A59"/>
              </a:buClr>
              <a:buSzPts val="2700"/>
              <a:buFont typeface="Cabin"/>
              <a:buNone/>
            </a:pPr>
            <a:r>
              <a:rPr lang="en" sz="2700" b="1">
                <a:solidFill>
                  <a:srgbClr val="E51A59"/>
                </a:solidFill>
                <a:latin typeface="Cabin"/>
                <a:ea typeface="Cabin"/>
                <a:cs typeface="Cabin"/>
                <a:sym typeface="Cabin"/>
              </a:rPr>
              <a:t>Lots of Data</a:t>
            </a:r>
            <a:endParaRPr sz="1100"/>
          </a:p>
        </p:txBody>
      </p:sp>
      <p:sp>
        <p:nvSpPr>
          <p:cNvPr id="947" name="Google Shape;947;p135"/>
          <p:cNvSpPr txBox="1"/>
          <p:nvPr/>
        </p:nvSpPr>
        <p:spPr>
          <a:xfrm>
            <a:off x="5357309" y="1239923"/>
            <a:ext cx="2290800" cy="10671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Clr>
                <a:srgbClr val="E51A59"/>
              </a:buClr>
              <a:buSzPts val="2700"/>
              <a:buFont typeface="Cabin"/>
              <a:buNone/>
            </a:pPr>
            <a:r>
              <a:rPr lang="en" sz="2700" b="1">
                <a:solidFill>
                  <a:srgbClr val="E51A59"/>
                </a:solidFill>
                <a:latin typeface="Cabin"/>
                <a:ea typeface="Cabin"/>
                <a:cs typeface="Cabin"/>
                <a:sym typeface="Cabin"/>
              </a:rPr>
              <a:t>Powerful Computers</a:t>
            </a:r>
            <a:endParaRPr sz="1100"/>
          </a:p>
        </p:txBody>
      </p:sp>
      <p:sp>
        <p:nvSpPr>
          <p:cNvPr id="948" name="Google Shape;948;p135"/>
          <p:cNvSpPr/>
          <p:nvPr/>
        </p:nvSpPr>
        <p:spPr>
          <a:xfrm>
            <a:off x="4114634" y="1353755"/>
            <a:ext cx="714900" cy="714900"/>
          </a:xfrm>
          <a:prstGeom prst="mathPlus">
            <a:avLst>
              <a:gd name="adj1" fmla="val 23520"/>
            </a:avLst>
          </a:prstGeom>
          <a:solidFill>
            <a:srgbClr val="000000"/>
          </a:solidFill>
          <a:ln w="38100"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949" name="Google Shape;949;p135"/>
          <p:cNvSpPr txBox="1"/>
          <p:nvPr/>
        </p:nvSpPr>
        <p:spPr>
          <a:xfrm>
            <a:off x="938759" y="2040558"/>
            <a:ext cx="3533400" cy="2463900"/>
          </a:xfrm>
          <a:prstGeom prst="rect">
            <a:avLst/>
          </a:prstGeom>
          <a:noFill/>
          <a:ln>
            <a:noFill/>
          </a:ln>
        </p:spPr>
        <p:txBody>
          <a:bodyPr spcFirstLastPara="1" wrap="square" lIns="68575" tIns="68575" rIns="68575" bIns="68575" anchor="t" anchorCtr="0">
            <a:noAutofit/>
          </a:bodyPr>
          <a:lstStyle/>
          <a:p>
            <a:pPr marL="342900" marR="0" lvl="0" indent="-279400" algn="l" rtl="0">
              <a:spcBef>
                <a:spcPts val="0"/>
              </a:spcBef>
              <a:spcAft>
                <a:spcPts val="0"/>
              </a:spcAft>
              <a:buClr>
                <a:srgbClr val="666666"/>
              </a:buClr>
              <a:buSzPts val="1800"/>
              <a:buFont typeface="Cabin"/>
              <a:buChar char="●"/>
            </a:pPr>
            <a:r>
              <a:rPr lang="en" sz="1800">
                <a:solidFill>
                  <a:srgbClr val="666666"/>
                </a:solidFill>
                <a:latin typeface="Cabin"/>
                <a:ea typeface="Cabin"/>
                <a:cs typeface="Cabin"/>
                <a:sym typeface="Cabin"/>
              </a:rPr>
              <a:t>350 million new photos to Facebook every day</a:t>
            </a:r>
            <a:endParaRPr sz="1100">
              <a:solidFill>
                <a:srgbClr val="666666"/>
              </a:solidFill>
            </a:endParaRPr>
          </a:p>
          <a:p>
            <a:pPr marL="342900" marR="0" lvl="0" indent="-279400" algn="l" rtl="0">
              <a:spcBef>
                <a:spcPts val="500"/>
              </a:spcBef>
              <a:spcAft>
                <a:spcPts val="0"/>
              </a:spcAft>
              <a:buClr>
                <a:srgbClr val="666666"/>
              </a:buClr>
              <a:buSzPts val="1800"/>
              <a:buFont typeface="Cabin"/>
              <a:buChar char="●"/>
            </a:pPr>
            <a:r>
              <a:rPr lang="en" sz="1800">
                <a:solidFill>
                  <a:srgbClr val="666666"/>
                </a:solidFill>
                <a:latin typeface="Cabin"/>
                <a:ea typeface="Cabin"/>
                <a:cs typeface="Cabin"/>
                <a:sym typeface="Cabin"/>
              </a:rPr>
              <a:t>300 hours of video uploaded to YouTube every minute</a:t>
            </a:r>
            <a:endParaRPr sz="1100">
              <a:solidFill>
                <a:srgbClr val="666666"/>
              </a:solidFill>
            </a:endParaRPr>
          </a:p>
          <a:p>
            <a:pPr marL="342900" marR="0" lvl="0" indent="-279400" algn="l" rtl="0">
              <a:spcBef>
                <a:spcPts val="500"/>
              </a:spcBef>
              <a:spcAft>
                <a:spcPts val="0"/>
              </a:spcAft>
              <a:buClr>
                <a:srgbClr val="666666"/>
              </a:buClr>
              <a:buSzPts val="1800"/>
              <a:buFont typeface="Cabin"/>
              <a:buChar char="●"/>
            </a:pPr>
            <a:r>
              <a:rPr lang="en" sz="1800">
                <a:solidFill>
                  <a:srgbClr val="666666"/>
                </a:solidFill>
                <a:latin typeface="Cabin"/>
                <a:ea typeface="Cabin"/>
                <a:cs typeface="Cabin"/>
                <a:sym typeface="Cabin"/>
              </a:rPr>
              <a:t>500 million Tweets every day</a:t>
            </a:r>
            <a:endParaRPr sz="1100">
              <a:solidFill>
                <a:srgbClr val="666666"/>
              </a:solidFill>
            </a:endParaRPr>
          </a:p>
          <a:p>
            <a:pPr marL="0" marR="0" lvl="0" indent="0" algn="l" rtl="0">
              <a:spcBef>
                <a:spcPts val="500"/>
              </a:spcBef>
              <a:spcAft>
                <a:spcPts val="0"/>
              </a:spcAft>
              <a:buClr>
                <a:schemeClr val="dk1"/>
              </a:buClr>
              <a:buSzPts val="1400"/>
              <a:buFont typeface="Cabin"/>
              <a:buNone/>
            </a:pPr>
            <a:endParaRPr sz="1400">
              <a:solidFill>
                <a:srgbClr val="666666"/>
              </a:solidFill>
              <a:latin typeface="Cabin"/>
              <a:ea typeface="Cabin"/>
              <a:cs typeface="Cabin"/>
              <a:sym typeface="Cabin"/>
            </a:endParaRPr>
          </a:p>
        </p:txBody>
      </p:sp>
      <p:pic>
        <p:nvPicPr>
          <p:cNvPr id="950" name="Google Shape;950;p135" descr="Image result for grumpy cat"/>
          <p:cNvPicPr preferRelativeResize="0"/>
          <p:nvPr/>
        </p:nvPicPr>
        <p:blipFill rotWithShape="1">
          <a:blip r:embed="rId3">
            <a:alphaModFix/>
          </a:blip>
          <a:srcRect/>
          <a:stretch/>
        </p:blipFill>
        <p:spPr>
          <a:xfrm>
            <a:off x="2077475" y="3638073"/>
            <a:ext cx="1440971" cy="1440950"/>
          </a:xfrm>
          <a:prstGeom prst="rect">
            <a:avLst/>
          </a:prstGeom>
          <a:noFill/>
          <a:ln>
            <a:noFill/>
          </a:ln>
        </p:spPr>
      </p:pic>
      <p:sp>
        <p:nvSpPr>
          <p:cNvPr id="951" name="Google Shape;951;p135"/>
          <p:cNvSpPr txBox="1"/>
          <p:nvPr/>
        </p:nvSpPr>
        <p:spPr>
          <a:xfrm>
            <a:off x="4755659" y="2223185"/>
            <a:ext cx="3533400" cy="2463900"/>
          </a:xfrm>
          <a:prstGeom prst="rect">
            <a:avLst/>
          </a:prstGeom>
          <a:noFill/>
          <a:ln>
            <a:noFill/>
          </a:ln>
        </p:spPr>
        <p:txBody>
          <a:bodyPr spcFirstLastPara="1" wrap="square" lIns="68575" tIns="68575" rIns="68575" bIns="68575" anchor="t" anchorCtr="0">
            <a:noAutofit/>
          </a:bodyPr>
          <a:lstStyle/>
          <a:p>
            <a:pPr marL="342900" marR="0" lvl="0" indent="-279400" algn="l" rtl="0">
              <a:spcBef>
                <a:spcPts val="0"/>
              </a:spcBef>
              <a:spcAft>
                <a:spcPts val="0"/>
              </a:spcAft>
              <a:buClr>
                <a:srgbClr val="666666"/>
              </a:buClr>
              <a:buSzPts val="1800"/>
              <a:buFont typeface="Cabin"/>
              <a:buChar char="●"/>
            </a:pPr>
            <a:r>
              <a:rPr lang="en" sz="1800">
                <a:solidFill>
                  <a:srgbClr val="666666"/>
                </a:solidFill>
                <a:latin typeface="Cabin"/>
                <a:ea typeface="Cabin"/>
                <a:cs typeface="Cabin"/>
                <a:sym typeface="Cabin"/>
              </a:rPr>
              <a:t>Computers are faster and bigger than ever!</a:t>
            </a:r>
            <a:endParaRPr sz="1100">
              <a:solidFill>
                <a:srgbClr val="666666"/>
              </a:solidFill>
            </a:endParaRPr>
          </a:p>
          <a:p>
            <a:pPr marL="0" marR="0" lvl="0" indent="0" algn="l" rtl="0">
              <a:spcBef>
                <a:spcPts val="0"/>
              </a:spcBef>
              <a:spcAft>
                <a:spcPts val="0"/>
              </a:spcAft>
              <a:buClr>
                <a:schemeClr val="dk1"/>
              </a:buClr>
              <a:buSzPts val="1400"/>
              <a:buFont typeface="Cabin"/>
              <a:buNone/>
            </a:pPr>
            <a:endParaRPr sz="1400">
              <a:solidFill>
                <a:srgbClr val="666666"/>
              </a:solidFill>
              <a:latin typeface="Cabin"/>
              <a:ea typeface="Cabin"/>
              <a:cs typeface="Cabin"/>
              <a:sym typeface="Cabin"/>
            </a:endParaRPr>
          </a:p>
        </p:txBody>
      </p:sp>
      <p:pic>
        <p:nvPicPr>
          <p:cNvPr id="952" name="Google Shape;952;p135" descr="Image result for olcf titan"/>
          <p:cNvPicPr preferRelativeResize="0"/>
          <p:nvPr/>
        </p:nvPicPr>
        <p:blipFill rotWithShape="1">
          <a:blip r:embed="rId4">
            <a:alphaModFix/>
          </a:blip>
          <a:srcRect/>
          <a:stretch/>
        </p:blipFill>
        <p:spPr>
          <a:xfrm>
            <a:off x="4376247" y="3039394"/>
            <a:ext cx="4355793" cy="2039625"/>
          </a:xfrm>
          <a:prstGeom prst="rect">
            <a:avLst/>
          </a:prstGeom>
          <a:noFill/>
          <a:ln>
            <a:noFill/>
          </a:ln>
        </p:spPr>
      </p:pic>
      <p:sp>
        <p:nvSpPr>
          <p:cNvPr id="953" name="Google Shape;953;p135"/>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58</a:t>
            </a:fld>
            <a:endParaRPr/>
          </a:p>
        </p:txBody>
      </p:sp>
      <p:sp>
        <p:nvSpPr>
          <p:cNvPr id="954" name="Google Shape;954;p135"/>
          <p:cNvSpPr txBox="1">
            <a:spLocks noGrp="1"/>
          </p:cNvSpPr>
          <p:nvPr>
            <p:ph type="subTitle" idx="4294967295"/>
          </p:nvPr>
        </p:nvSpPr>
        <p:spPr>
          <a:xfrm>
            <a:off x="-7925" y="4910075"/>
            <a:ext cx="1823700" cy="273900"/>
          </a:xfrm>
          <a:prstGeom prst="rect">
            <a:avLst/>
          </a:prstGeom>
        </p:spPr>
        <p:txBody>
          <a:bodyPr spcFirstLastPara="1" wrap="square" lIns="91425" tIns="45700" rIns="91425" bIns="45700" anchor="t" anchorCtr="0">
            <a:normAutofit lnSpcReduction="10000"/>
          </a:bodyPr>
          <a:lstStyle/>
          <a:p>
            <a:pPr marL="0" lvl="0" indent="0" algn="l" rtl="0">
              <a:lnSpc>
                <a:spcPct val="60000"/>
              </a:lnSpc>
              <a:spcBef>
                <a:spcPts val="640"/>
              </a:spcBef>
              <a:spcAft>
                <a:spcPts val="0"/>
              </a:spcAft>
              <a:buSzPts val="935"/>
              <a:buNone/>
            </a:pPr>
            <a:r>
              <a:rPr lang="en" sz="1330"/>
              <a:t>Source: techgirlz.org</a:t>
            </a:r>
            <a:endParaRPr sz="133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58"/>
        <p:cNvGrpSpPr/>
        <p:nvPr/>
      </p:nvGrpSpPr>
      <p:grpSpPr>
        <a:xfrm>
          <a:off x="0" y="0"/>
          <a:ext cx="0" cy="0"/>
          <a:chOff x="0" y="0"/>
          <a:chExt cx="0" cy="0"/>
        </a:xfrm>
      </p:grpSpPr>
      <p:sp>
        <p:nvSpPr>
          <p:cNvPr id="959" name="Google Shape;959;p136"/>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 sz="3600">
                <a:solidFill>
                  <a:schemeClr val="dk2"/>
                </a:solidFill>
              </a:rPr>
              <a:t>How AI Works: Machine Learning</a:t>
            </a:r>
            <a:endParaRPr sz="3600">
              <a:solidFill>
                <a:schemeClr val="dk2"/>
              </a:solidFill>
            </a:endParaRPr>
          </a:p>
        </p:txBody>
      </p:sp>
      <p:pic>
        <p:nvPicPr>
          <p:cNvPr id="960" name="Google Shape;960;p136" descr="AI is all around us. The most widely used form of AI is called Machine Learning and you probably interact with it every day. Find out what Machine Learning is and how it's changing our world.&#10;&#10;Start learning at http://code.org/  &#10; &#10;Stay in touch with us! &#10;• on Twitter https://twitter.com/codeorg &#10;• on Facebook https://www.facebook.com/Code.org &#10;• on Instagram https://instagram.com/codeorg &#10;• on Tumblr https://blog.code.org  &#10;• on LinkedIn https://www.linkedin.com/company/code-org &#10;• on Google+ https://google.com/+codeorg&#10;&#10;Help us caption &amp; translate this video!&#10;&#10;https://amara.org/v/CZTnx/" title="AI: What is Machine Learning?">
            <a:hlinkClick r:id="rId3"/>
          </p:cNvPr>
          <p:cNvPicPr preferRelativeResize="0"/>
          <p:nvPr/>
        </p:nvPicPr>
        <p:blipFill>
          <a:blip r:embed="rId4">
            <a:alphaModFix/>
          </a:blip>
          <a:stretch>
            <a:fillRect/>
          </a:stretch>
        </p:blipFill>
        <p:spPr>
          <a:xfrm>
            <a:off x="2228075" y="1557100"/>
            <a:ext cx="4572000" cy="3429000"/>
          </a:xfrm>
          <a:prstGeom prst="rect">
            <a:avLst/>
          </a:prstGeom>
          <a:noFill/>
          <a:ln>
            <a:noFill/>
          </a:ln>
        </p:spPr>
      </p:pic>
      <p:sp>
        <p:nvSpPr>
          <p:cNvPr id="961" name="Google Shape;961;p136"/>
          <p:cNvSpPr txBox="1"/>
          <p:nvPr/>
        </p:nvSpPr>
        <p:spPr>
          <a:xfrm>
            <a:off x="147825" y="4658850"/>
            <a:ext cx="56757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a:latin typeface="Calibri"/>
                <a:ea typeface="Calibri"/>
                <a:cs typeface="Calibri"/>
                <a:sym typeface="Calibri"/>
              </a:rPr>
              <a:t>Source:  Code.org</a:t>
            </a:r>
            <a:endParaRPr sz="1500">
              <a:latin typeface="Calibri"/>
              <a:ea typeface="Calibri"/>
              <a:cs typeface="Calibri"/>
              <a:sym typeface="Calibri"/>
            </a:endParaRPr>
          </a:p>
        </p:txBody>
      </p:sp>
      <p:sp>
        <p:nvSpPr>
          <p:cNvPr id="962" name="Google Shape;962;p136"/>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59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0"/>
                                        </p:tgtEl>
                                        <p:attrNameLst>
                                          <p:attrName>style.visibility</p:attrName>
                                        </p:attrNameLst>
                                      </p:cBhvr>
                                      <p:to>
                                        <p:strVal val="visible"/>
                                      </p:to>
                                    </p:set>
                                    <p:animEffect transition="in" filter="fade">
                                      <p:cBhvr>
                                        <p:cTn id="7" dur="1000"/>
                                        <p:tgtEl>
                                          <p:spTgt spid="9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88"/>
          <p:cNvSpPr txBox="1">
            <a:spLocks noGrp="1"/>
          </p:cNvSpPr>
          <p:nvPr>
            <p:ph type="title"/>
          </p:nvPr>
        </p:nvSpPr>
        <p:spPr>
          <a:xfrm>
            <a:off x="440730" y="5862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Seven Golden Rules for Camp</a:t>
            </a:r>
            <a:endParaRPr/>
          </a:p>
        </p:txBody>
      </p:sp>
      <p:sp>
        <p:nvSpPr>
          <p:cNvPr id="525" name="Google Shape;525;p88"/>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a:bodyPr>
          <a:lstStyle/>
          <a:p>
            <a:pPr marL="457200" lvl="0" indent="-406400" algn="l" rtl="0">
              <a:spcBef>
                <a:spcPts val="560"/>
              </a:spcBef>
              <a:spcAft>
                <a:spcPts val="0"/>
              </a:spcAft>
              <a:buSzPts val="2800"/>
              <a:buAutoNum type="arabicPeriod"/>
            </a:pPr>
            <a:r>
              <a:rPr lang="en"/>
              <a:t>Communicate respectfully</a:t>
            </a:r>
            <a:endParaRPr/>
          </a:p>
          <a:p>
            <a:pPr marL="457200" lvl="0" indent="-406400" algn="l" rtl="0">
              <a:spcBef>
                <a:spcPts val="0"/>
              </a:spcBef>
              <a:spcAft>
                <a:spcPts val="0"/>
              </a:spcAft>
              <a:buSzPts val="2800"/>
              <a:buAutoNum type="arabicPeriod"/>
            </a:pPr>
            <a:r>
              <a:rPr lang="en"/>
              <a:t>Get involved!</a:t>
            </a:r>
            <a:r>
              <a:rPr lang="en" b="1"/>
              <a:t> </a:t>
            </a:r>
            <a:r>
              <a:rPr lang="en"/>
              <a:t>If there is silence, take the lead</a:t>
            </a:r>
            <a:endParaRPr/>
          </a:p>
          <a:p>
            <a:pPr marL="457200" lvl="0" indent="-406400" algn="l" rtl="0">
              <a:spcBef>
                <a:spcPts val="0"/>
              </a:spcBef>
              <a:spcAft>
                <a:spcPts val="0"/>
              </a:spcAft>
              <a:buSzPts val="2800"/>
              <a:buAutoNum type="arabicPeriod"/>
            </a:pPr>
            <a:r>
              <a:rPr lang="en"/>
              <a:t>Support others when they want to take the lead</a:t>
            </a:r>
            <a:endParaRPr/>
          </a:p>
          <a:p>
            <a:pPr marL="457200" lvl="0" indent="-406400" algn="l" rtl="0">
              <a:spcBef>
                <a:spcPts val="0"/>
              </a:spcBef>
              <a:spcAft>
                <a:spcPts val="0"/>
              </a:spcAft>
              <a:buSzPts val="2800"/>
              <a:buAutoNum type="arabicPeriod"/>
            </a:pPr>
            <a:r>
              <a:rPr lang="en"/>
              <a:t>Support your fellow campers</a:t>
            </a:r>
            <a:endParaRPr/>
          </a:p>
          <a:p>
            <a:pPr marL="457200" lvl="0" indent="-406400" algn="l" rtl="0">
              <a:spcBef>
                <a:spcPts val="0"/>
              </a:spcBef>
              <a:spcAft>
                <a:spcPts val="0"/>
              </a:spcAft>
              <a:buSzPts val="2800"/>
              <a:buAutoNum type="arabicPeriod"/>
            </a:pPr>
            <a:r>
              <a:rPr lang="en"/>
              <a:t>Stay present</a:t>
            </a:r>
            <a:endParaRPr/>
          </a:p>
          <a:p>
            <a:pPr marL="457200" lvl="0" indent="-406400" algn="l" rtl="0">
              <a:spcBef>
                <a:spcPts val="0"/>
              </a:spcBef>
              <a:spcAft>
                <a:spcPts val="0"/>
              </a:spcAft>
              <a:buSzPts val="2800"/>
              <a:buAutoNum type="arabicPeriod"/>
            </a:pPr>
            <a:r>
              <a:rPr lang="en"/>
              <a:t>Technical glitches WILL happen - roll with it</a:t>
            </a:r>
            <a:endParaRPr/>
          </a:p>
          <a:p>
            <a:pPr marL="457200" lvl="0" indent="-406400" algn="l" rtl="0">
              <a:spcBef>
                <a:spcPts val="0"/>
              </a:spcBef>
              <a:spcAft>
                <a:spcPts val="0"/>
              </a:spcAft>
              <a:buSzPts val="2800"/>
              <a:buAutoNum type="arabicPeriod"/>
            </a:pPr>
            <a:r>
              <a:rPr lang="en"/>
              <a:t>Keep an open mind</a:t>
            </a:r>
            <a:endParaRPr/>
          </a:p>
        </p:txBody>
      </p:sp>
      <p:pic>
        <p:nvPicPr>
          <p:cNvPr id="526" name="Google Shape;526;p88"/>
          <p:cNvPicPr preferRelativeResize="0"/>
          <p:nvPr/>
        </p:nvPicPr>
        <p:blipFill>
          <a:blip r:embed="rId3">
            <a:alphaModFix/>
          </a:blip>
          <a:stretch>
            <a:fillRect/>
          </a:stretch>
        </p:blipFill>
        <p:spPr>
          <a:xfrm>
            <a:off x="7535249" y="3321074"/>
            <a:ext cx="1446175" cy="1446200"/>
          </a:xfrm>
          <a:prstGeom prst="rect">
            <a:avLst/>
          </a:prstGeom>
          <a:noFill/>
          <a:ln>
            <a:noFill/>
          </a:ln>
        </p:spPr>
      </p:pic>
      <p:sp>
        <p:nvSpPr>
          <p:cNvPr id="527" name="Google Shape;527;p8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6</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37"/>
          <p:cNvSpPr txBox="1">
            <a:spLocks noGrp="1"/>
          </p:cNvSpPr>
          <p:nvPr>
            <p:ph type="title"/>
          </p:nvPr>
        </p:nvSpPr>
        <p:spPr>
          <a:xfrm>
            <a:off x="311700" y="1054625"/>
            <a:ext cx="8520600" cy="57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 sz="3259">
                <a:solidFill>
                  <a:schemeClr val="dk2"/>
                </a:solidFill>
              </a:rPr>
              <a:t>Machine Learning Activity: AI for Oceans</a:t>
            </a:r>
            <a:endParaRPr sz="3259">
              <a:solidFill>
                <a:schemeClr val="dk2"/>
              </a:solidFill>
            </a:endParaRPr>
          </a:p>
        </p:txBody>
      </p:sp>
      <p:pic>
        <p:nvPicPr>
          <p:cNvPr id="968" name="Google Shape;968;p137">
            <a:hlinkClick r:id="rId3"/>
          </p:cNvPr>
          <p:cNvPicPr preferRelativeResize="0"/>
          <p:nvPr/>
        </p:nvPicPr>
        <p:blipFill>
          <a:blip r:embed="rId4">
            <a:alphaModFix/>
          </a:blip>
          <a:stretch>
            <a:fillRect/>
          </a:stretch>
        </p:blipFill>
        <p:spPr>
          <a:xfrm>
            <a:off x="1736200" y="1796525"/>
            <a:ext cx="6017827" cy="3064775"/>
          </a:xfrm>
          <a:prstGeom prst="rect">
            <a:avLst/>
          </a:prstGeom>
          <a:noFill/>
          <a:ln>
            <a:noFill/>
          </a:ln>
        </p:spPr>
      </p:pic>
      <p:sp>
        <p:nvSpPr>
          <p:cNvPr id="969" name="Google Shape;969;p137"/>
          <p:cNvSpPr txBox="1"/>
          <p:nvPr/>
        </p:nvSpPr>
        <p:spPr>
          <a:xfrm>
            <a:off x="45950" y="4721750"/>
            <a:ext cx="733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Source: Code.org</a:t>
            </a:r>
            <a:endParaRPr>
              <a:latin typeface="Calibri"/>
              <a:ea typeface="Calibri"/>
              <a:cs typeface="Calibri"/>
              <a:sym typeface="Calibri"/>
            </a:endParaRPr>
          </a:p>
        </p:txBody>
      </p:sp>
      <p:sp>
        <p:nvSpPr>
          <p:cNvPr id="970" name="Google Shape;970;p137"/>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138"/>
          <p:cNvSpPr txBox="1">
            <a:spLocks noGrp="1"/>
          </p:cNvSpPr>
          <p:nvPr>
            <p:ph type="ctrTitle"/>
          </p:nvPr>
        </p:nvSpPr>
        <p:spPr>
          <a:xfrm>
            <a:off x="154495" y="1502790"/>
            <a:ext cx="6398700" cy="1374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5000"/>
              <a:t>Bias in AI</a:t>
            </a:r>
            <a:endParaRPr sz="5000"/>
          </a:p>
        </p:txBody>
      </p:sp>
      <p:sp>
        <p:nvSpPr>
          <p:cNvPr id="976" name="Google Shape;976;p138"/>
          <p:cNvSpPr txBox="1">
            <a:spLocks noGrp="1"/>
          </p:cNvSpPr>
          <p:nvPr>
            <p:ph type="subTitle" idx="1"/>
          </p:nvPr>
        </p:nvSpPr>
        <p:spPr>
          <a:xfrm>
            <a:off x="223045" y="2603915"/>
            <a:ext cx="6398700" cy="6108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r>
              <a:rPr lang="en"/>
              <a:t>Opinions Count</a:t>
            </a:r>
            <a:endParaRPr/>
          </a:p>
        </p:txBody>
      </p:sp>
      <p:sp>
        <p:nvSpPr>
          <p:cNvPr id="977" name="Google Shape;977;p138"/>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61</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pic>
        <p:nvPicPr>
          <p:cNvPr id="982" name="Google Shape;982;p139">
            <a:hlinkClick r:id="rId3"/>
          </p:cNvPr>
          <p:cNvPicPr preferRelativeResize="0"/>
          <p:nvPr/>
        </p:nvPicPr>
        <p:blipFill>
          <a:blip r:embed="rId4">
            <a:alphaModFix/>
          </a:blip>
          <a:stretch>
            <a:fillRect/>
          </a:stretch>
        </p:blipFill>
        <p:spPr>
          <a:xfrm>
            <a:off x="1941150" y="1739000"/>
            <a:ext cx="4287351" cy="3197499"/>
          </a:xfrm>
          <a:prstGeom prst="rect">
            <a:avLst/>
          </a:prstGeom>
          <a:noFill/>
          <a:ln>
            <a:noFill/>
          </a:ln>
        </p:spPr>
      </p:pic>
      <p:sp>
        <p:nvSpPr>
          <p:cNvPr id="983" name="Google Shape;983;p139"/>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solidFill>
                  <a:srgbClr val="1C4587"/>
                </a:solidFill>
              </a:rPr>
              <a:t>Bias in AI Activity</a:t>
            </a:r>
            <a:endParaRPr>
              <a:solidFill>
                <a:srgbClr val="1C4587"/>
              </a:solidFill>
            </a:endParaRPr>
          </a:p>
        </p:txBody>
      </p:sp>
      <p:sp>
        <p:nvSpPr>
          <p:cNvPr id="984" name="Google Shape;984;p139"/>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62</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140"/>
          <p:cNvSpPr txBox="1">
            <a:spLocks noGrp="1"/>
          </p:cNvSpPr>
          <p:nvPr>
            <p:ph type="title"/>
          </p:nvPr>
        </p:nvSpPr>
        <p:spPr>
          <a:xfrm>
            <a:off x="311700" y="978425"/>
            <a:ext cx="8520600" cy="57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3600">
                <a:solidFill>
                  <a:schemeClr val="dk2"/>
                </a:solidFill>
              </a:rPr>
              <a:t>How AI Works:  Training Data &amp; Bias</a:t>
            </a:r>
            <a:endParaRPr sz="3600">
              <a:solidFill>
                <a:schemeClr val="dk2"/>
              </a:solidFill>
            </a:endParaRPr>
          </a:p>
        </p:txBody>
      </p:sp>
      <p:pic>
        <p:nvPicPr>
          <p:cNvPr id="990" name="Google Shape;990;p140" descr="The most important aspect of Machine Learning is what data is used to train it. Find out how training data affects a machine's predictions and why biased data can lead to biased decisions.&#10;&#10;Dr. Chelsea Haupt works at the Allen Institute for AI (AI2) building academic search engines powered by machine learning algorithms.&#10;&#10;Start learning at http://code.org/  &#10; &#10;Stay in touch with us! &#10;• on Twitter https://twitter.com/codeorg &#10;• on Facebook https://www.facebook.com/Code.org &#10;• on Instagram https://instagram.com/codeorg &#10;• on Tumblr https://blog.code.org  &#10;• on LinkedIn https://www.linkedin.com/company/code-org &#10;• on Google+ https://google.com/+codeorg&#10;&#10;Help us caption &amp; translate this video!&#10;&#10;https://amara.org/v/CZTny/&#10;&#10;Produced and Directed by Jael Burrows&#10;Co-produced by Kristin Neibert&#10;Written by Hadi Partovi, Mike Harvey and Jael Burrows&#10;Camera by Bow Jones&#10;Animated Type by Animography" title="AI: Training Data &amp; Bias">
            <a:hlinkClick r:id="rId3"/>
          </p:cNvPr>
          <p:cNvPicPr preferRelativeResize="0"/>
          <p:nvPr/>
        </p:nvPicPr>
        <p:blipFill>
          <a:blip r:embed="rId4">
            <a:alphaModFix/>
          </a:blip>
          <a:stretch>
            <a:fillRect/>
          </a:stretch>
        </p:blipFill>
        <p:spPr>
          <a:xfrm>
            <a:off x="2454375" y="1630050"/>
            <a:ext cx="4572000" cy="3429000"/>
          </a:xfrm>
          <a:prstGeom prst="rect">
            <a:avLst/>
          </a:prstGeom>
          <a:noFill/>
          <a:ln>
            <a:noFill/>
          </a:ln>
        </p:spPr>
      </p:pic>
      <p:sp>
        <p:nvSpPr>
          <p:cNvPr id="991" name="Google Shape;991;p140"/>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63</a:t>
            </a:fld>
            <a:endParaRPr/>
          </a:p>
        </p:txBody>
      </p:sp>
      <p:sp>
        <p:nvSpPr>
          <p:cNvPr id="992" name="Google Shape;992;p140"/>
          <p:cNvSpPr txBox="1">
            <a:spLocks noGrp="1"/>
          </p:cNvSpPr>
          <p:nvPr>
            <p:ph type="subTitle" idx="4294967295"/>
          </p:nvPr>
        </p:nvSpPr>
        <p:spPr>
          <a:xfrm>
            <a:off x="68274" y="4757675"/>
            <a:ext cx="2217600" cy="385800"/>
          </a:xfrm>
          <a:prstGeom prst="rect">
            <a:avLst/>
          </a:prstGeom>
        </p:spPr>
        <p:txBody>
          <a:bodyPr spcFirstLastPara="1" wrap="square" lIns="91425" tIns="45700" rIns="91425" bIns="45700" anchor="t" anchorCtr="0">
            <a:normAutofit fontScale="92500"/>
          </a:bodyPr>
          <a:lstStyle/>
          <a:p>
            <a:pPr marL="0" lvl="0" indent="0" algn="l" rtl="0">
              <a:lnSpc>
                <a:spcPct val="80000"/>
              </a:lnSpc>
              <a:spcBef>
                <a:spcPts val="640"/>
              </a:spcBef>
              <a:spcAft>
                <a:spcPts val="0"/>
              </a:spcAft>
              <a:buNone/>
            </a:pPr>
            <a:r>
              <a:rPr lang="en" sz="1800"/>
              <a:t>Source: techgirlz.org</a:t>
            </a:r>
            <a:endParaRPr sz="1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90"/>
                                        </p:tgtEl>
                                        <p:attrNameLst>
                                          <p:attrName>style.visibility</p:attrName>
                                        </p:attrNameLst>
                                      </p:cBhvr>
                                      <p:to>
                                        <p:strVal val="visible"/>
                                      </p:to>
                                    </p:set>
                                    <p:animEffect transition="in" filter="fade">
                                      <p:cBhvr>
                                        <p:cTn id="7" dur="1000"/>
                                        <p:tgtEl>
                                          <p:spTgt spid="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996"/>
        <p:cNvGrpSpPr/>
        <p:nvPr/>
      </p:nvGrpSpPr>
      <p:grpSpPr>
        <a:xfrm>
          <a:off x="0" y="0"/>
          <a:ext cx="0" cy="0"/>
          <a:chOff x="0" y="0"/>
          <a:chExt cx="0" cy="0"/>
        </a:xfrm>
      </p:grpSpPr>
      <p:pic>
        <p:nvPicPr>
          <p:cNvPr id="997" name="Google Shape;997;p141"/>
          <p:cNvPicPr preferRelativeResize="0"/>
          <p:nvPr/>
        </p:nvPicPr>
        <p:blipFill>
          <a:blip r:embed="rId3">
            <a:alphaModFix/>
          </a:blip>
          <a:stretch>
            <a:fillRect/>
          </a:stretch>
        </p:blipFill>
        <p:spPr>
          <a:xfrm>
            <a:off x="0" y="1295412"/>
            <a:ext cx="9144003" cy="3406677"/>
          </a:xfrm>
          <a:prstGeom prst="rect">
            <a:avLst/>
          </a:prstGeom>
          <a:noFill/>
          <a:ln>
            <a:noFill/>
          </a:ln>
        </p:spPr>
      </p:pic>
      <p:sp>
        <p:nvSpPr>
          <p:cNvPr id="998" name="Google Shape;998;p141"/>
          <p:cNvSpPr txBox="1">
            <a:spLocks noGrp="1"/>
          </p:cNvSpPr>
          <p:nvPr>
            <p:ph type="title"/>
          </p:nvPr>
        </p:nvSpPr>
        <p:spPr>
          <a:xfrm>
            <a:off x="311700" y="826025"/>
            <a:ext cx="8520600" cy="572700"/>
          </a:xfrm>
          <a:prstGeom prst="rect">
            <a:avLst/>
          </a:prstGeom>
          <a:solidFill>
            <a:schemeClr val="lt1"/>
          </a:solidFill>
        </p:spPr>
        <p:txBody>
          <a:bodyPr spcFirstLastPara="1" wrap="square" lIns="91425" tIns="45700" rIns="91425" bIns="45700" anchor="ctr" anchorCtr="0">
            <a:noAutofit/>
          </a:bodyPr>
          <a:lstStyle/>
          <a:p>
            <a:pPr marL="0" lvl="0" indent="0" algn="l" rtl="0">
              <a:spcBef>
                <a:spcPts val="0"/>
              </a:spcBef>
              <a:spcAft>
                <a:spcPts val="0"/>
              </a:spcAft>
              <a:buSzPts val="990"/>
              <a:buNone/>
            </a:pPr>
            <a:r>
              <a:rPr lang="en" sz="3259">
                <a:solidFill>
                  <a:schemeClr val="dk2"/>
                </a:solidFill>
              </a:rPr>
              <a:t>Article:  Wrongfully Accused by an Algorithm</a:t>
            </a:r>
            <a:endParaRPr sz="3259">
              <a:solidFill>
                <a:schemeClr val="dk2"/>
              </a:solidFill>
            </a:endParaRPr>
          </a:p>
        </p:txBody>
      </p:sp>
      <p:sp>
        <p:nvSpPr>
          <p:cNvPr id="999" name="Google Shape;999;p141"/>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1000" name="Google Shape;1000;p141"/>
          <p:cNvSpPr txBox="1">
            <a:spLocks noGrp="1"/>
          </p:cNvSpPr>
          <p:nvPr>
            <p:ph type="subTitle" idx="4294967295"/>
          </p:nvPr>
        </p:nvSpPr>
        <p:spPr>
          <a:xfrm>
            <a:off x="68273" y="4757671"/>
            <a:ext cx="3558600" cy="385800"/>
          </a:xfrm>
          <a:prstGeom prst="rect">
            <a:avLst/>
          </a:prstGeom>
        </p:spPr>
        <p:txBody>
          <a:bodyPr spcFirstLastPara="1" wrap="square" lIns="91425" tIns="45700" rIns="91425" bIns="45700" anchor="t" anchorCtr="0">
            <a:normAutofit lnSpcReduction="10000"/>
          </a:bodyPr>
          <a:lstStyle/>
          <a:p>
            <a:pPr marL="0" lvl="0" indent="0" algn="l" rtl="0">
              <a:lnSpc>
                <a:spcPct val="80000"/>
              </a:lnSpc>
              <a:spcBef>
                <a:spcPts val="640"/>
              </a:spcBef>
              <a:spcAft>
                <a:spcPts val="0"/>
              </a:spcAft>
              <a:buNone/>
            </a:pPr>
            <a:r>
              <a:rPr lang="en" sz="1800"/>
              <a:t>Source: New York Times</a:t>
            </a:r>
            <a:endParaRPr sz="180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142"/>
          <p:cNvSpPr txBox="1">
            <a:spLocks noGrp="1"/>
          </p:cNvSpPr>
          <p:nvPr>
            <p:ph type="ctrTitle"/>
          </p:nvPr>
        </p:nvSpPr>
        <p:spPr>
          <a:xfrm>
            <a:off x="154495" y="1655190"/>
            <a:ext cx="6398700" cy="1374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5000"/>
              <a:t>Neural Networks</a:t>
            </a:r>
            <a:endParaRPr sz="5000"/>
          </a:p>
        </p:txBody>
      </p:sp>
      <p:sp>
        <p:nvSpPr>
          <p:cNvPr id="1006" name="Google Shape;1006;p142"/>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65</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143"/>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How AI Works:  Neural Networks</a:t>
            </a:r>
            <a:endParaRPr/>
          </a:p>
        </p:txBody>
      </p:sp>
      <p:sp>
        <p:nvSpPr>
          <p:cNvPr id="1012" name="Google Shape;1012;p143"/>
          <p:cNvSpPr txBox="1"/>
          <p:nvPr/>
        </p:nvSpPr>
        <p:spPr>
          <a:xfrm>
            <a:off x="97175" y="4613650"/>
            <a:ext cx="1479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Calibri"/>
                <a:ea typeface="Calibri"/>
                <a:cs typeface="Calibri"/>
                <a:sym typeface="Calibri"/>
              </a:rPr>
              <a:t>Source: Code.org</a:t>
            </a:r>
            <a:endParaRPr>
              <a:latin typeface="Calibri"/>
              <a:ea typeface="Calibri"/>
              <a:cs typeface="Calibri"/>
              <a:sym typeface="Calibri"/>
            </a:endParaRPr>
          </a:p>
        </p:txBody>
      </p:sp>
      <p:sp>
        <p:nvSpPr>
          <p:cNvPr id="1013" name="Google Shape;1013;p143"/>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66</a:t>
            </a:fld>
            <a:endParaRPr/>
          </a:p>
        </p:txBody>
      </p:sp>
      <p:pic>
        <p:nvPicPr>
          <p:cNvPr id="1014" name="Google Shape;1014;p143" descr="Neural Networks are a form of machine learning used to curate personalized recommendations, create artwork and music, and push the boundaries of Artificial Intelligence. Find out how Neural Networks mimic the human brain, how they learn from mistakes, and how a simple initial structure can be built to make complex decisions.&#10;&#10;Featuring Deon Nicholas, the CEO and Co-Founder of Forethought AI (www.forethought.ai). Deon created his first AI in high school to help pass his history exams. Today he uses it to help people be more efficient and effective at their jobs.&#10;&#10;Start learning at http://code.org/  &#10; &#10;Stay in touch with us! &#10;• on Twitter https://twitter.com/codeorg &#10;• on Facebook https://www.facebook.com/Code.org &#10;• on Instagram https://instagram.com/codeorg &#10;• on Tumblr https://blog.code.org  &#10;• on LinkedIn https://www.linkedin.com/company/code-org &#10;• on Google+ https://google.com/+codeorg&#10;&#10;Produced and Directed by Jael Burrows&#10;Co-produced by Kristin Neibert&#10;Written by Hadi Partovi, Mike Harvey, Winter Dong, Erin Bond, Dan Schneider and Jael Burrows&#10;Camera by Bow Jones&#10;Animated Type by Animography&#10;Mini-movies by Adam Plouff and Reece Parker" title="How Neural Networks Work">
            <a:hlinkClick r:id="rId3"/>
          </p:cNvPr>
          <p:cNvPicPr preferRelativeResize="0"/>
          <p:nvPr/>
        </p:nvPicPr>
        <p:blipFill>
          <a:blip r:embed="rId4">
            <a:alphaModFix/>
          </a:blip>
          <a:stretch>
            <a:fillRect/>
          </a:stretch>
        </p:blipFill>
        <p:spPr>
          <a:xfrm>
            <a:off x="1881275" y="1551125"/>
            <a:ext cx="4572000" cy="3429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4"/>
                                        </p:tgtEl>
                                        <p:attrNameLst>
                                          <p:attrName>style.visibility</p:attrName>
                                        </p:attrNameLst>
                                      </p:cBhvr>
                                      <p:to>
                                        <p:strVal val="visible"/>
                                      </p:to>
                                    </p:set>
                                    <p:animEffect transition="in" filter="fade">
                                      <p:cBhvr>
                                        <p:cTn id="7" dur="1000"/>
                                        <p:tgtEl>
                                          <p:spTgt spid="1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44"/>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solidFill>
                  <a:schemeClr val="dk2"/>
                </a:solidFill>
              </a:rPr>
              <a:t>More About Neural Networks</a:t>
            </a:r>
            <a:endParaRPr>
              <a:solidFill>
                <a:schemeClr val="dk2"/>
              </a:solidFill>
            </a:endParaRPr>
          </a:p>
        </p:txBody>
      </p:sp>
      <p:sp>
        <p:nvSpPr>
          <p:cNvPr id="1020" name="Google Shape;1020;p144"/>
          <p:cNvSpPr txBox="1">
            <a:spLocks noGrp="1"/>
          </p:cNvSpPr>
          <p:nvPr>
            <p:ph type="body" idx="1"/>
          </p:nvPr>
        </p:nvSpPr>
        <p:spPr>
          <a:xfrm>
            <a:off x="448975" y="1502826"/>
            <a:ext cx="8246100" cy="3601200"/>
          </a:xfrm>
          <a:prstGeom prst="rect">
            <a:avLst/>
          </a:prstGeom>
        </p:spPr>
        <p:txBody>
          <a:bodyPr spcFirstLastPara="1" wrap="square" lIns="91425" tIns="45700" rIns="91425" bIns="45700" anchor="t" anchorCtr="0">
            <a:normAutofit fontScale="92500" lnSpcReduction="20000"/>
          </a:bodyPr>
          <a:lstStyle/>
          <a:p>
            <a:pPr marL="342900" marR="0" lvl="0" indent="-294640" algn="l" rtl="0">
              <a:lnSpc>
                <a:spcPct val="115000"/>
              </a:lnSpc>
              <a:spcBef>
                <a:spcPts val="0"/>
              </a:spcBef>
              <a:spcAft>
                <a:spcPts val="0"/>
              </a:spcAft>
              <a:buClr>
                <a:schemeClr val="dk1"/>
              </a:buClr>
              <a:buSzPct val="100000"/>
              <a:buFont typeface="Arial"/>
              <a:buChar char="●"/>
            </a:pPr>
            <a:r>
              <a:rPr lang="en" sz="2400"/>
              <a:t>A neural network is a mathematical system that can analyze data and pinpoint patterns</a:t>
            </a:r>
            <a:endParaRPr sz="2400"/>
          </a:p>
          <a:p>
            <a:pPr marL="342900" marR="0" lvl="0" indent="-294640" algn="l" rtl="0">
              <a:lnSpc>
                <a:spcPct val="115000"/>
              </a:lnSpc>
              <a:spcBef>
                <a:spcPts val="0"/>
              </a:spcBef>
              <a:spcAft>
                <a:spcPts val="0"/>
              </a:spcAft>
              <a:buClr>
                <a:schemeClr val="dk1"/>
              </a:buClr>
              <a:buSzPct val="100000"/>
              <a:buFont typeface="Arial"/>
              <a:buChar char="●"/>
            </a:pPr>
            <a:r>
              <a:rPr lang="en" sz="2400"/>
              <a:t>If you feed thousands of cat photos into a neural network, it can learn to recognize the patterns that define what a “cat” looks like</a:t>
            </a:r>
            <a:endParaRPr sz="2400"/>
          </a:p>
          <a:p>
            <a:pPr marL="342900" marR="0" lvl="0" indent="-294640" algn="l" rtl="0">
              <a:lnSpc>
                <a:spcPct val="115000"/>
              </a:lnSpc>
              <a:spcBef>
                <a:spcPts val="0"/>
              </a:spcBef>
              <a:spcAft>
                <a:spcPts val="0"/>
              </a:spcAft>
              <a:buClr>
                <a:schemeClr val="dk1"/>
              </a:buClr>
              <a:buSzPct val="100000"/>
              <a:buFont typeface="Arial"/>
              <a:buChar char="●"/>
            </a:pPr>
            <a:r>
              <a:rPr lang="en" sz="2400"/>
              <a:t>The first neural networks were built in the 1950s, but weren’t useful until the 2010’s</a:t>
            </a:r>
            <a:endParaRPr sz="2400"/>
          </a:p>
          <a:p>
            <a:pPr marL="342900" marR="0" lvl="0" indent="-294640" algn="l" rtl="0">
              <a:lnSpc>
                <a:spcPct val="115000"/>
              </a:lnSpc>
              <a:spcBef>
                <a:spcPts val="0"/>
              </a:spcBef>
              <a:spcAft>
                <a:spcPts val="0"/>
              </a:spcAft>
              <a:buClr>
                <a:schemeClr val="dk1"/>
              </a:buClr>
              <a:buSzPct val="100000"/>
              <a:buFont typeface="Arial"/>
              <a:buChar char="●"/>
            </a:pPr>
            <a:r>
              <a:rPr lang="en" sz="2400"/>
              <a:t>For decades, neural networks had two significant limitations: not enough data and not enough computer processing power</a:t>
            </a:r>
            <a:endParaRPr sz="2400"/>
          </a:p>
          <a:p>
            <a:pPr marL="342900" marR="0" lvl="0" indent="-294640" algn="l" rtl="0">
              <a:lnSpc>
                <a:spcPct val="115000"/>
              </a:lnSpc>
              <a:spcBef>
                <a:spcPts val="0"/>
              </a:spcBef>
              <a:spcAft>
                <a:spcPts val="0"/>
              </a:spcAft>
              <a:buClr>
                <a:schemeClr val="dk1"/>
              </a:buClr>
              <a:buSzPct val="100000"/>
              <a:buFont typeface="Arial"/>
              <a:buChar char="●"/>
            </a:pPr>
            <a:r>
              <a:rPr lang="en" sz="2400"/>
              <a:t>The internet gave us reams of data, and eventually scientists had enough computing power to crunch through it all</a:t>
            </a:r>
            <a:endParaRPr/>
          </a:p>
        </p:txBody>
      </p:sp>
      <p:sp>
        <p:nvSpPr>
          <p:cNvPr id="1021" name="Google Shape;1021;p14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67</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25"/>
        <p:cNvGrpSpPr/>
        <p:nvPr/>
      </p:nvGrpSpPr>
      <p:grpSpPr>
        <a:xfrm>
          <a:off x="0" y="0"/>
          <a:ext cx="0" cy="0"/>
          <a:chOff x="0" y="0"/>
          <a:chExt cx="0" cy="0"/>
        </a:xfrm>
      </p:grpSpPr>
      <p:sp>
        <p:nvSpPr>
          <p:cNvPr id="1026" name="Google Shape;1026;p145"/>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Neural Networks</a:t>
            </a:r>
            <a:endParaRPr/>
          </a:p>
        </p:txBody>
      </p:sp>
      <p:sp>
        <p:nvSpPr>
          <p:cNvPr id="1027" name="Google Shape;1027;p145"/>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68</a:t>
            </a:fld>
            <a:endParaRPr/>
          </a:p>
        </p:txBody>
      </p:sp>
      <p:sp>
        <p:nvSpPr>
          <p:cNvPr id="1028" name="Google Shape;1028;p145"/>
          <p:cNvSpPr txBox="1"/>
          <p:nvPr/>
        </p:nvSpPr>
        <p:spPr>
          <a:xfrm>
            <a:off x="386575" y="1629730"/>
            <a:ext cx="7470600" cy="3431700"/>
          </a:xfrm>
          <a:prstGeom prst="rect">
            <a:avLst/>
          </a:prstGeom>
          <a:noFill/>
          <a:ln>
            <a:noFill/>
          </a:ln>
        </p:spPr>
        <p:txBody>
          <a:bodyPr spcFirstLastPara="1" wrap="square" lIns="68575" tIns="68575" rIns="68575" bIns="68575" anchor="t" anchorCtr="0">
            <a:noAutofit/>
          </a:bodyPr>
          <a:lstStyle/>
          <a:p>
            <a:pPr marL="342900" marR="0" lvl="0" indent="-317500" algn="l" rtl="0">
              <a:spcBef>
                <a:spcPts val="0"/>
              </a:spcBef>
              <a:spcAft>
                <a:spcPts val="0"/>
              </a:spcAft>
              <a:buClr>
                <a:schemeClr val="dk1"/>
              </a:buClr>
              <a:buSzPts val="2400"/>
              <a:buFont typeface="Arial"/>
              <a:buChar char="●"/>
            </a:pPr>
            <a:r>
              <a:rPr lang="en" sz="2400">
                <a:solidFill>
                  <a:schemeClr val="dk1"/>
                </a:solidFill>
              </a:rPr>
              <a:t>Think about data as lists of numbers -- even pictures</a:t>
            </a:r>
            <a:endParaRPr sz="1100">
              <a:solidFill>
                <a:schemeClr val="dk1"/>
              </a:solidFill>
            </a:endParaRPr>
          </a:p>
          <a:p>
            <a:pPr marL="342900" marR="0" lvl="0" indent="-317500" algn="l" rtl="0">
              <a:spcBef>
                <a:spcPts val="900"/>
              </a:spcBef>
              <a:spcAft>
                <a:spcPts val="0"/>
              </a:spcAft>
              <a:buClr>
                <a:schemeClr val="dk1"/>
              </a:buClr>
              <a:buSzPts val="2400"/>
              <a:buFont typeface="Arial"/>
              <a:buChar char="●"/>
            </a:pPr>
            <a:r>
              <a:rPr lang="en" sz="2400">
                <a:solidFill>
                  <a:schemeClr val="dk1"/>
                </a:solidFill>
              </a:rPr>
              <a:t>Machine Learning Algorithm Examples:</a:t>
            </a:r>
            <a:endParaRPr sz="1100">
              <a:solidFill>
                <a:schemeClr val="dk1"/>
              </a:solidFill>
            </a:endParaRPr>
          </a:p>
          <a:p>
            <a:pPr marL="685800" marR="0" lvl="1" indent="-317500" algn="l" rtl="0">
              <a:spcBef>
                <a:spcPts val="900"/>
              </a:spcBef>
              <a:spcAft>
                <a:spcPts val="0"/>
              </a:spcAft>
              <a:buClr>
                <a:schemeClr val="dk1"/>
              </a:buClr>
              <a:buSzPts val="2400"/>
              <a:buFont typeface="Arial"/>
              <a:buChar char="○"/>
            </a:pPr>
            <a:r>
              <a:rPr lang="en" sz="2400" i="0" u="none" strike="noStrike" cap="none">
                <a:solidFill>
                  <a:schemeClr val="dk1"/>
                </a:solidFill>
              </a:rPr>
              <a:t>K-Nearest Neighbors </a:t>
            </a:r>
            <a:r>
              <a:rPr lang="en" sz="2400">
                <a:solidFill>
                  <a:schemeClr val="dk1"/>
                </a:solidFill>
              </a:rPr>
              <a:t>(KNN)</a:t>
            </a:r>
            <a:endParaRPr sz="1100">
              <a:solidFill>
                <a:schemeClr val="dk1"/>
              </a:solidFill>
            </a:endParaRPr>
          </a:p>
          <a:p>
            <a:pPr marL="685800" marR="0" lvl="1" indent="-317500" algn="l" rtl="0">
              <a:spcBef>
                <a:spcPts val="900"/>
              </a:spcBef>
              <a:spcAft>
                <a:spcPts val="0"/>
              </a:spcAft>
              <a:buClr>
                <a:schemeClr val="dk1"/>
              </a:buClr>
              <a:buSzPts val="2400"/>
              <a:buFont typeface="Arial"/>
              <a:buChar char="○"/>
            </a:pPr>
            <a:r>
              <a:rPr lang="en" sz="2400" i="0" u="none" strike="noStrike" cap="none">
                <a:solidFill>
                  <a:schemeClr val="dk1"/>
                </a:solidFill>
              </a:rPr>
              <a:t>Artificial Neural Networks (</a:t>
            </a:r>
            <a:r>
              <a:rPr lang="en" sz="2400">
                <a:solidFill>
                  <a:schemeClr val="dk1"/>
                </a:solidFill>
              </a:rPr>
              <a:t>ANN)</a:t>
            </a:r>
            <a:endParaRPr sz="2400" i="0" u="none" strike="noStrike" cap="none">
              <a:solidFill>
                <a:schemeClr val="dk1"/>
              </a:solidFill>
            </a:endParaRPr>
          </a:p>
          <a:p>
            <a:pPr marL="685800" marR="0" lvl="0" indent="0" algn="l" rtl="0">
              <a:spcBef>
                <a:spcPts val="900"/>
              </a:spcBef>
              <a:spcAft>
                <a:spcPts val="0"/>
              </a:spcAft>
              <a:buNone/>
            </a:pPr>
            <a:endParaRPr sz="1500">
              <a:solidFill>
                <a:schemeClr val="dk1"/>
              </a:solidFill>
              <a:highlight>
                <a:srgbClr val="FFFFFF"/>
              </a:highlight>
            </a:endParaRPr>
          </a:p>
        </p:txBody>
      </p:sp>
      <p:pic>
        <p:nvPicPr>
          <p:cNvPr id="1029" name="Google Shape;1029;p145" descr="Image result for machine learning"/>
          <p:cNvPicPr preferRelativeResize="0"/>
          <p:nvPr/>
        </p:nvPicPr>
        <p:blipFill rotWithShape="1">
          <a:blip r:embed="rId3">
            <a:alphaModFix/>
          </a:blip>
          <a:srcRect l="25334" t="8100" r="27999" b="5169"/>
          <a:stretch/>
        </p:blipFill>
        <p:spPr>
          <a:xfrm>
            <a:off x="6187095" y="2130915"/>
            <a:ext cx="2663190" cy="2598514"/>
          </a:xfrm>
          <a:prstGeom prst="rect">
            <a:avLst/>
          </a:prstGeom>
          <a:noFill/>
          <a:ln>
            <a:noFill/>
          </a:ln>
        </p:spPr>
      </p:pic>
      <p:sp>
        <p:nvSpPr>
          <p:cNvPr id="1030" name="Google Shape;1030;p145"/>
          <p:cNvSpPr txBox="1">
            <a:spLocks noGrp="1"/>
          </p:cNvSpPr>
          <p:nvPr>
            <p:ph type="body" idx="1"/>
          </p:nvPr>
        </p:nvSpPr>
        <p:spPr>
          <a:xfrm>
            <a:off x="64700" y="4704725"/>
            <a:ext cx="1718700" cy="399000"/>
          </a:xfrm>
          <a:prstGeom prst="rect">
            <a:avLst/>
          </a:prstGeom>
        </p:spPr>
        <p:txBody>
          <a:bodyPr spcFirstLastPara="1" wrap="square" lIns="91425" tIns="45700" rIns="91425" bIns="45700" anchor="t" anchorCtr="0">
            <a:normAutofit/>
          </a:bodyPr>
          <a:lstStyle/>
          <a:p>
            <a:pPr marL="0" lvl="0" indent="0" algn="l" rtl="0">
              <a:lnSpc>
                <a:spcPct val="80000"/>
              </a:lnSpc>
              <a:spcBef>
                <a:spcPts val="560"/>
              </a:spcBef>
              <a:spcAft>
                <a:spcPts val="0"/>
              </a:spcAft>
              <a:buNone/>
            </a:pPr>
            <a:r>
              <a:rPr lang="en" sz="1300"/>
              <a:t>Source: techgirlz.org</a:t>
            </a:r>
            <a:endParaRPr sz="13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034"/>
        <p:cNvGrpSpPr/>
        <p:nvPr/>
      </p:nvGrpSpPr>
      <p:grpSpPr>
        <a:xfrm>
          <a:off x="0" y="0"/>
          <a:ext cx="0" cy="0"/>
          <a:chOff x="0" y="0"/>
          <a:chExt cx="0" cy="0"/>
        </a:xfrm>
      </p:grpSpPr>
      <p:sp>
        <p:nvSpPr>
          <p:cNvPr id="1035" name="Google Shape;1035;p146"/>
          <p:cNvSpPr txBox="1">
            <a:spLocks noGrp="1"/>
          </p:cNvSpPr>
          <p:nvPr>
            <p:ph type="ctrTitle"/>
          </p:nvPr>
        </p:nvSpPr>
        <p:spPr>
          <a:xfrm>
            <a:off x="154495" y="1502790"/>
            <a:ext cx="6398700" cy="1374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4300"/>
              <a:t>Neural Networks</a:t>
            </a:r>
            <a:endParaRPr sz="4300"/>
          </a:p>
        </p:txBody>
      </p:sp>
      <p:sp>
        <p:nvSpPr>
          <p:cNvPr id="1036" name="Google Shape;1036;p146"/>
          <p:cNvSpPr txBox="1">
            <a:spLocks noGrp="1"/>
          </p:cNvSpPr>
          <p:nvPr>
            <p:ph type="subTitle" idx="1"/>
          </p:nvPr>
        </p:nvSpPr>
        <p:spPr>
          <a:xfrm>
            <a:off x="223045" y="2603915"/>
            <a:ext cx="6398700" cy="6108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r>
              <a:rPr lang="en"/>
              <a:t>K-Nearest Neighbors Algorithm</a:t>
            </a:r>
            <a:endParaRPr/>
          </a:p>
        </p:txBody>
      </p:sp>
      <p:sp>
        <p:nvSpPr>
          <p:cNvPr id="1037" name="Google Shape;1037;p146"/>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89"/>
          <p:cNvSpPr txBox="1">
            <a:spLocks noGrp="1"/>
          </p:cNvSpPr>
          <p:nvPr>
            <p:ph type="title"/>
          </p:nvPr>
        </p:nvSpPr>
        <p:spPr>
          <a:xfrm>
            <a:off x="2995800" y="913150"/>
            <a:ext cx="4920000" cy="34731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Bay Area Cyber League</a:t>
            </a:r>
            <a:endParaRPr/>
          </a:p>
          <a:p>
            <a:pPr marL="0" lvl="0" indent="0" algn="l" rtl="0">
              <a:spcBef>
                <a:spcPts val="0"/>
              </a:spcBef>
              <a:spcAft>
                <a:spcPts val="0"/>
              </a:spcAft>
              <a:buNone/>
            </a:pPr>
            <a:r>
              <a:rPr lang="en" sz="2488" u="sng">
                <a:solidFill>
                  <a:schemeClr val="hlink"/>
                </a:solidFill>
                <a:hlinkClick r:id="rId3"/>
              </a:rPr>
              <a:t>www.baycyber.net</a:t>
            </a:r>
            <a:r>
              <a:rPr lang="en" sz="2488"/>
              <a:t> </a:t>
            </a:r>
            <a:endParaRPr sz="2488"/>
          </a:p>
          <a:p>
            <a:pPr marL="0" lvl="0" indent="0" algn="l" rtl="0">
              <a:spcBef>
                <a:spcPts val="0"/>
              </a:spcBef>
              <a:spcAft>
                <a:spcPts val="0"/>
              </a:spcAft>
              <a:buNone/>
            </a:pPr>
            <a:endParaRPr sz="2488"/>
          </a:p>
          <a:p>
            <a:pPr marL="400050" lvl="1" indent="-381000" algn="l" rtl="0">
              <a:spcBef>
                <a:spcPts val="640"/>
              </a:spcBef>
              <a:spcAft>
                <a:spcPts val="0"/>
              </a:spcAft>
              <a:buClr>
                <a:schemeClr val="dk1"/>
              </a:buClr>
              <a:buSzPts val="2400"/>
              <a:buChar char="○"/>
            </a:pPr>
            <a:r>
              <a:rPr lang="en" sz="2400">
                <a:solidFill>
                  <a:schemeClr val="dk1"/>
                </a:solidFill>
                <a:latin typeface="Calibri"/>
                <a:ea typeface="Calibri"/>
                <a:cs typeface="Calibri"/>
                <a:sym typeface="Calibri"/>
              </a:rPr>
              <a:t>Competitions</a:t>
            </a:r>
            <a:endParaRPr sz="2400">
              <a:solidFill>
                <a:schemeClr val="dk1"/>
              </a:solidFill>
              <a:latin typeface="Calibri"/>
              <a:ea typeface="Calibri"/>
              <a:cs typeface="Calibri"/>
              <a:sym typeface="Calibri"/>
            </a:endParaRPr>
          </a:p>
          <a:p>
            <a:pPr marL="400050" lvl="1" indent="-381000" algn="l" rtl="0">
              <a:spcBef>
                <a:spcPts val="0"/>
              </a:spcBef>
              <a:spcAft>
                <a:spcPts val="0"/>
              </a:spcAft>
              <a:buClr>
                <a:schemeClr val="dk1"/>
              </a:buClr>
              <a:buSzPts val="2400"/>
              <a:buChar char="○"/>
            </a:pPr>
            <a:r>
              <a:rPr lang="en" sz="2400">
                <a:solidFill>
                  <a:schemeClr val="dk1"/>
                </a:solidFill>
                <a:latin typeface="Calibri"/>
                <a:ea typeface="Calibri"/>
                <a:cs typeface="Calibri"/>
                <a:sym typeface="Calibri"/>
              </a:rPr>
              <a:t>Workshops - YouTube channel</a:t>
            </a:r>
            <a:endParaRPr sz="2400">
              <a:solidFill>
                <a:schemeClr val="dk1"/>
              </a:solidFill>
              <a:latin typeface="Calibri"/>
              <a:ea typeface="Calibri"/>
              <a:cs typeface="Calibri"/>
              <a:sym typeface="Calibri"/>
            </a:endParaRPr>
          </a:p>
          <a:p>
            <a:pPr marL="400050" lvl="1" indent="-381000" algn="l" rtl="0">
              <a:spcBef>
                <a:spcPts val="0"/>
              </a:spcBef>
              <a:spcAft>
                <a:spcPts val="1000"/>
              </a:spcAft>
              <a:buClr>
                <a:schemeClr val="dk1"/>
              </a:buClr>
              <a:buSzPts val="2400"/>
              <a:buChar char="○"/>
            </a:pPr>
            <a:r>
              <a:rPr lang="en" sz="2400">
                <a:solidFill>
                  <a:schemeClr val="dk1"/>
                </a:solidFill>
                <a:latin typeface="Calibri"/>
                <a:ea typeface="Calibri"/>
                <a:cs typeface="Calibri"/>
                <a:sym typeface="Calibri"/>
              </a:rPr>
              <a:t>Resources &amp; Games</a:t>
            </a:r>
            <a:endParaRPr sz="2488"/>
          </a:p>
        </p:txBody>
      </p:sp>
      <p:sp>
        <p:nvSpPr>
          <p:cNvPr id="533" name="Google Shape;533;p89"/>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534" name="Google Shape;534;p89"/>
          <p:cNvPicPr preferRelativeResize="0"/>
          <p:nvPr/>
        </p:nvPicPr>
        <p:blipFill>
          <a:blip r:embed="rId4">
            <a:alphaModFix/>
          </a:blip>
          <a:stretch>
            <a:fillRect/>
          </a:stretch>
        </p:blipFill>
        <p:spPr>
          <a:xfrm>
            <a:off x="375750" y="1243476"/>
            <a:ext cx="2793424" cy="24079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41"/>
        <p:cNvGrpSpPr/>
        <p:nvPr/>
      </p:nvGrpSpPr>
      <p:grpSpPr>
        <a:xfrm>
          <a:off x="0" y="0"/>
          <a:ext cx="0" cy="0"/>
          <a:chOff x="0" y="0"/>
          <a:chExt cx="0" cy="0"/>
        </a:xfrm>
      </p:grpSpPr>
      <p:sp>
        <p:nvSpPr>
          <p:cNvPr id="1042" name="Google Shape;1042;p147"/>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Fruit Data: Apples vs. Oranges</a:t>
            </a:r>
            <a:endParaRPr/>
          </a:p>
        </p:txBody>
      </p:sp>
      <p:grpSp>
        <p:nvGrpSpPr>
          <p:cNvPr id="1043" name="Google Shape;1043;p147"/>
          <p:cNvGrpSpPr/>
          <p:nvPr/>
        </p:nvGrpSpPr>
        <p:grpSpPr>
          <a:xfrm>
            <a:off x="1468888" y="1596235"/>
            <a:ext cx="5419101" cy="3233095"/>
            <a:chOff x="1958339" y="1432559"/>
            <a:chExt cx="7802881" cy="5006341"/>
          </a:xfrm>
        </p:grpSpPr>
        <p:pic>
          <p:nvPicPr>
            <p:cNvPr id="1044" name="Google Shape;1044;p147"/>
            <p:cNvPicPr preferRelativeResize="0"/>
            <p:nvPr/>
          </p:nvPicPr>
          <p:blipFill rotWithShape="1">
            <a:blip r:embed="rId3">
              <a:alphaModFix/>
            </a:blip>
            <a:srcRect l="641" t="1208" r="690" b="1335"/>
            <a:stretch/>
          </p:blipFill>
          <p:spPr>
            <a:xfrm>
              <a:off x="1958339" y="1432559"/>
              <a:ext cx="7802881" cy="5006341"/>
            </a:xfrm>
            <a:prstGeom prst="rect">
              <a:avLst/>
            </a:prstGeom>
            <a:noFill/>
            <a:ln>
              <a:noFill/>
            </a:ln>
          </p:spPr>
        </p:pic>
        <p:sp>
          <p:nvSpPr>
            <p:cNvPr id="1045" name="Google Shape;1045;p147"/>
            <p:cNvSpPr/>
            <p:nvPr/>
          </p:nvSpPr>
          <p:spPr>
            <a:xfrm>
              <a:off x="3832995" y="23472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46" name="Google Shape;1046;p147"/>
            <p:cNvSpPr/>
            <p:nvPr/>
          </p:nvSpPr>
          <p:spPr>
            <a:xfrm>
              <a:off x="4639720" y="195855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47" name="Google Shape;1047;p147"/>
            <p:cNvSpPr/>
            <p:nvPr/>
          </p:nvSpPr>
          <p:spPr>
            <a:xfrm>
              <a:off x="4439820" y="26344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48" name="Google Shape;1048;p147"/>
            <p:cNvSpPr/>
            <p:nvPr/>
          </p:nvSpPr>
          <p:spPr>
            <a:xfrm>
              <a:off x="4302795" y="3324543"/>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49" name="Google Shape;1049;p147"/>
            <p:cNvSpPr/>
            <p:nvPr/>
          </p:nvSpPr>
          <p:spPr>
            <a:xfrm>
              <a:off x="5008845" y="32714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50" name="Google Shape;1050;p147"/>
            <p:cNvSpPr/>
            <p:nvPr/>
          </p:nvSpPr>
          <p:spPr>
            <a:xfrm>
              <a:off x="5273145" y="27443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51" name="Google Shape;1051;p147"/>
            <p:cNvSpPr/>
            <p:nvPr/>
          </p:nvSpPr>
          <p:spPr>
            <a:xfrm>
              <a:off x="4567095" y="40146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52" name="Google Shape;1052;p147"/>
            <p:cNvSpPr/>
            <p:nvPr/>
          </p:nvSpPr>
          <p:spPr>
            <a:xfrm>
              <a:off x="6915945" y="380693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53" name="Google Shape;1053;p147"/>
            <p:cNvSpPr/>
            <p:nvPr/>
          </p:nvSpPr>
          <p:spPr>
            <a:xfrm>
              <a:off x="6564995" y="332455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54" name="Google Shape;1054;p147"/>
            <p:cNvSpPr/>
            <p:nvPr/>
          </p:nvSpPr>
          <p:spPr>
            <a:xfrm>
              <a:off x="6651645" y="451440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55" name="Google Shape;1055;p147"/>
            <p:cNvSpPr/>
            <p:nvPr/>
          </p:nvSpPr>
          <p:spPr>
            <a:xfrm>
              <a:off x="7363195" y="2898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56" name="Google Shape;1056;p147"/>
            <p:cNvSpPr/>
            <p:nvPr/>
          </p:nvSpPr>
          <p:spPr>
            <a:xfrm>
              <a:off x="7098895" y="51463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57" name="Google Shape;1057;p147"/>
            <p:cNvSpPr/>
            <p:nvPr/>
          </p:nvSpPr>
          <p:spPr>
            <a:xfrm>
              <a:off x="7363195" y="43292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58" name="Google Shape;1058;p147"/>
            <p:cNvSpPr/>
            <p:nvPr/>
          </p:nvSpPr>
          <p:spPr>
            <a:xfrm>
              <a:off x="7633115" y="3674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59" name="Google Shape;1059;p147"/>
            <p:cNvSpPr/>
            <p:nvPr/>
          </p:nvSpPr>
          <p:spPr>
            <a:xfrm>
              <a:off x="5971470" y="25304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60" name="Google Shape;1060;p147"/>
            <p:cNvSpPr/>
            <p:nvPr/>
          </p:nvSpPr>
          <p:spPr>
            <a:xfrm>
              <a:off x="5729583" y="32725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61" name="Google Shape;1061;p147"/>
            <p:cNvSpPr/>
            <p:nvPr/>
          </p:nvSpPr>
          <p:spPr>
            <a:xfrm>
              <a:off x="5327620" y="38069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62" name="Google Shape;1062;p147"/>
            <p:cNvSpPr/>
            <p:nvPr/>
          </p:nvSpPr>
          <p:spPr>
            <a:xfrm>
              <a:off x="4093298" y="36747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sp>
        <p:nvSpPr>
          <p:cNvPr id="1063" name="Google Shape;1063;p147"/>
          <p:cNvSpPr/>
          <p:nvPr/>
        </p:nvSpPr>
        <p:spPr>
          <a:xfrm>
            <a:off x="2334696" y="3283849"/>
            <a:ext cx="1668900" cy="1325100"/>
          </a:xfrm>
          <a:prstGeom prst="upArrowCallout">
            <a:avLst>
              <a:gd name="adj1" fmla="val 9247"/>
              <a:gd name="adj2" fmla="val 13488"/>
              <a:gd name="adj3" fmla="val 25000"/>
              <a:gd name="adj4" fmla="val 58047"/>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lt1"/>
                </a:solidFill>
                <a:latin typeface="Cabin"/>
                <a:ea typeface="Cabin"/>
                <a:cs typeface="Cabin"/>
                <a:sym typeface="Cabin"/>
              </a:rPr>
              <a:t>Apple</a:t>
            </a:r>
            <a:endParaRPr sz="1100"/>
          </a:p>
          <a:p>
            <a:pPr marL="0" marR="0" lvl="0" indent="0" algn="ctr" rtl="0">
              <a:spcBef>
                <a:spcPts val="0"/>
              </a:spcBef>
              <a:spcAft>
                <a:spcPts val="0"/>
              </a:spcAft>
              <a:buNone/>
            </a:pPr>
            <a:r>
              <a:rPr lang="en" sz="1400">
                <a:solidFill>
                  <a:schemeClr val="lt1"/>
                </a:solidFill>
                <a:latin typeface="Cabin"/>
                <a:ea typeface="Cabin"/>
                <a:cs typeface="Cabin"/>
                <a:sym typeface="Cabin"/>
              </a:rPr>
              <a:t>Weight = 130g</a:t>
            </a:r>
            <a:endParaRPr sz="1100"/>
          </a:p>
          <a:p>
            <a:pPr marL="0" marR="0" lvl="0" indent="0" algn="ctr" rtl="0">
              <a:spcBef>
                <a:spcPts val="0"/>
              </a:spcBef>
              <a:spcAft>
                <a:spcPts val="0"/>
              </a:spcAft>
              <a:buNone/>
            </a:pPr>
            <a:r>
              <a:rPr lang="en" sz="1400">
                <a:solidFill>
                  <a:schemeClr val="lt1"/>
                </a:solidFill>
                <a:latin typeface="Cabin"/>
                <a:ea typeface="Cabin"/>
                <a:cs typeface="Cabin"/>
                <a:sym typeface="Cabin"/>
              </a:rPr>
              <a:t>Smooth = 0.5</a:t>
            </a:r>
            <a:endParaRPr sz="1100"/>
          </a:p>
        </p:txBody>
      </p:sp>
      <p:sp>
        <p:nvSpPr>
          <p:cNvPr id="1064" name="Google Shape;1064;p147"/>
          <p:cNvSpPr/>
          <p:nvPr/>
        </p:nvSpPr>
        <p:spPr>
          <a:xfrm>
            <a:off x="5854959" y="3169427"/>
            <a:ext cx="1934700" cy="895500"/>
          </a:xfrm>
          <a:prstGeom prst="leftArrowCallout">
            <a:avLst>
              <a:gd name="adj1" fmla="val 12277"/>
              <a:gd name="adj2" fmla="val 17547"/>
              <a:gd name="adj3" fmla="val 25000"/>
              <a:gd name="adj4" fmla="val 74600"/>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b="1">
                <a:solidFill>
                  <a:schemeClr val="lt1"/>
                </a:solidFill>
                <a:latin typeface="Cabin"/>
                <a:ea typeface="Cabin"/>
                <a:cs typeface="Cabin"/>
                <a:sym typeface="Cabin"/>
              </a:rPr>
              <a:t>Orange</a:t>
            </a:r>
            <a:endParaRPr sz="1100"/>
          </a:p>
          <a:p>
            <a:pPr marL="0" marR="0" lvl="0" indent="0" algn="ctr" rtl="0">
              <a:spcBef>
                <a:spcPts val="0"/>
              </a:spcBef>
              <a:spcAft>
                <a:spcPts val="0"/>
              </a:spcAft>
              <a:buNone/>
            </a:pPr>
            <a:r>
              <a:rPr lang="en" sz="1400">
                <a:solidFill>
                  <a:schemeClr val="lt1"/>
                </a:solidFill>
                <a:latin typeface="Cabin"/>
                <a:ea typeface="Cabin"/>
                <a:cs typeface="Cabin"/>
                <a:sym typeface="Cabin"/>
              </a:rPr>
              <a:t>Weight = 150g</a:t>
            </a:r>
            <a:endParaRPr sz="1100"/>
          </a:p>
          <a:p>
            <a:pPr marL="0" marR="0" lvl="0" indent="0" algn="ctr" rtl="0">
              <a:spcBef>
                <a:spcPts val="0"/>
              </a:spcBef>
              <a:spcAft>
                <a:spcPts val="0"/>
              </a:spcAft>
              <a:buNone/>
            </a:pPr>
            <a:r>
              <a:rPr lang="en" sz="1400">
                <a:solidFill>
                  <a:schemeClr val="lt1"/>
                </a:solidFill>
                <a:latin typeface="Cabin"/>
                <a:ea typeface="Cabin"/>
                <a:cs typeface="Cabin"/>
                <a:sym typeface="Cabin"/>
              </a:rPr>
              <a:t>Smooth = 0.5</a:t>
            </a:r>
            <a:endParaRPr sz="1100"/>
          </a:p>
        </p:txBody>
      </p:sp>
      <p:sp>
        <p:nvSpPr>
          <p:cNvPr id="1065" name="Google Shape;1065;p147"/>
          <p:cNvSpPr txBox="1"/>
          <p:nvPr/>
        </p:nvSpPr>
        <p:spPr>
          <a:xfrm>
            <a:off x="2795100" y="4747850"/>
            <a:ext cx="3663000" cy="3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EE6791"/>
                </a:solidFill>
                <a:highlight>
                  <a:srgbClr val="FFFFFF"/>
                </a:highlight>
                <a:latin typeface="Calibri"/>
                <a:ea typeface="Calibri"/>
                <a:cs typeface="Calibri"/>
                <a:sym typeface="Calibri"/>
              </a:rPr>
              <a:t>Weight (grams)</a:t>
            </a:r>
            <a:endParaRPr sz="1800" b="1">
              <a:solidFill>
                <a:srgbClr val="EE6791"/>
              </a:solidFill>
              <a:highlight>
                <a:srgbClr val="FFFFFF"/>
              </a:highlight>
              <a:latin typeface="Calibri"/>
              <a:ea typeface="Calibri"/>
              <a:cs typeface="Calibri"/>
              <a:sym typeface="Calibri"/>
            </a:endParaRPr>
          </a:p>
        </p:txBody>
      </p:sp>
      <p:sp>
        <p:nvSpPr>
          <p:cNvPr id="1066" name="Google Shape;1066;p147"/>
          <p:cNvSpPr txBox="1"/>
          <p:nvPr/>
        </p:nvSpPr>
        <p:spPr>
          <a:xfrm rot="-5400000">
            <a:off x="216225" y="2700100"/>
            <a:ext cx="1668900" cy="613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EE6791"/>
                </a:solidFill>
                <a:highlight>
                  <a:srgbClr val="FFFFFF"/>
                </a:highlight>
                <a:latin typeface="Calibri"/>
                <a:ea typeface="Calibri"/>
                <a:cs typeface="Calibri"/>
                <a:sym typeface="Calibri"/>
              </a:rPr>
              <a:t>Smoothness</a:t>
            </a:r>
            <a:endParaRPr sz="1800" b="1">
              <a:solidFill>
                <a:srgbClr val="EE6791"/>
              </a:solidFill>
              <a:highlight>
                <a:srgbClr val="FFFFFF"/>
              </a:highlight>
              <a:latin typeface="Calibri"/>
              <a:ea typeface="Calibri"/>
              <a:cs typeface="Calibri"/>
              <a:sym typeface="Calibri"/>
            </a:endParaRPr>
          </a:p>
        </p:txBody>
      </p:sp>
      <p:sp>
        <p:nvSpPr>
          <p:cNvPr id="1067" name="Google Shape;1067;p147"/>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70</a:t>
            </a:fld>
            <a:endParaRPr/>
          </a:p>
        </p:txBody>
      </p:sp>
      <p:sp>
        <p:nvSpPr>
          <p:cNvPr id="1068" name="Google Shape;1068;p147"/>
          <p:cNvSpPr txBox="1">
            <a:spLocks noGrp="1"/>
          </p:cNvSpPr>
          <p:nvPr>
            <p:ph type="body" idx="1"/>
          </p:nvPr>
        </p:nvSpPr>
        <p:spPr>
          <a:xfrm>
            <a:off x="64700" y="4857125"/>
            <a:ext cx="1718700" cy="273900"/>
          </a:xfrm>
          <a:prstGeom prst="rect">
            <a:avLst/>
          </a:prstGeom>
        </p:spPr>
        <p:txBody>
          <a:bodyPr spcFirstLastPara="1" wrap="square" lIns="91425" tIns="45700" rIns="91425" bIns="45700" anchor="t" anchorCtr="0">
            <a:normAutofit fontScale="85000" lnSpcReduction="20000"/>
          </a:bodyPr>
          <a:lstStyle/>
          <a:p>
            <a:pPr marL="0" lvl="0" indent="0" algn="l" rtl="0">
              <a:lnSpc>
                <a:spcPct val="80000"/>
              </a:lnSpc>
              <a:spcBef>
                <a:spcPts val="640"/>
              </a:spcBef>
              <a:spcAft>
                <a:spcPts val="0"/>
              </a:spcAft>
              <a:buNone/>
            </a:pPr>
            <a:r>
              <a:rPr lang="en" sz="1300"/>
              <a:t>Source: techgirlz.org</a:t>
            </a:r>
            <a:endParaRPr sz="13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48"/>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K-nearest neighbors (KNN)</a:t>
            </a:r>
            <a:endParaRPr/>
          </a:p>
        </p:txBody>
      </p:sp>
      <p:sp>
        <p:nvSpPr>
          <p:cNvPr id="1074" name="Google Shape;1074;p148"/>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71</a:t>
            </a:fld>
            <a:endParaRPr/>
          </a:p>
        </p:txBody>
      </p:sp>
      <p:grpSp>
        <p:nvGrpSpPr>
          <p:cNvPr id="1075" name="Google Shape;1075;p148" descr=" 6"/>
          <p:cNvGrpSpPr/>
          <p:nvPr/>
        </p:nvGrpSpPr>
        <p:grpSpPr>
          <a:xfrm>
            <a:off x="2256436" y="1596214"/>
            <a:ext cx="5182673" cy="3276149"/>
            <a:chOff x="1958339" y="1432559"/>
            <a:chExt cx="7802881" cy="5006341"/>
          </a:xfrm>
        </p:grpSpPr>
        <p:pic>
          <p:nvPicPr>
            <p:cNvPr id="1076" name="Google Shape;1076;p148"/>
            <p:cNvPicPr preferRelativeResize="0"/>
            <p:nvPr/>
          </p:nvPicPr>
          <p:blipFill rotWithShape="1">
            <a:blip r:embed="rId3">
              <a:alphaModFix/>
            </a:blip>
            <a:srcRect l="641" t="1208" r="690" b="1335"/>
            <a:stretch/>
          </p:blipFill>
          <p:spPr>
            <a:xfrm>
              <a:off x="1958339" y="1432559"/>
              <a:ext cx="7802881" cy="5006341"/>
            </a:xfrm>
            <a:prstGeom prst="rect">
              <a:avLst/>
            </a:prstGeom>
            <a:noFill/>
            <a:ln>
              <a:noFill/>
            </a:ln>
          </p:spPr>
        </p:pic>
        <p:sp>
          <p:nvSpPr>
            <p:cNvPr id="1077" name="Google Shape;1077;p148"/>
            <p:cNvSpPr/>
            <p:nvPr/>
          </p:nvSpPr>
          <p:spPr>
            <a:xfrm>
              <a:off x="3832995" y="23472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78" name="Google Shape;1078;p148"/>
            <p:cNvSpPr/>
            <p:nvPr/>
          </p:nvSpPr>
          <p:spPr>
            <a:xfrm>
              <a:off x="4639720" y="195855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79" name="Google Shape;1079;p148"/>
            <p:cNvSpPr/>
            <p:nvPr/>
          </p:nvSpPr>
          <p:spPr>
            <a:xfrm>
              <a:off x="4439820" y="26344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80" name="Google Shape;1080;p148"/>
            <p:cNvSpPr/>
            <p:nvPr/>
          </p:nvSpPr>
          <p:spPr>
            <a:xfrm>
              <a:off x="4302795" y="3324543"/>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81" name="Google Shape;1081;p148"/>
            <p:cNvSpPr/>
            <p:nvPr/>
          </p:nvSpPr>
          <p:spPr>
            <a:xfrm>
              <a:off x="5008845" y="32714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82" name="Google Shape;1082;p148"/>
            <p:cNvSpPr/>
            <p:nvPr/>
          </p:nvSpPr>
          <p:spPr>
            <a:xfrm>
              <a:off x="5273145" y="27443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83" name="Google Shape;1083;p148"/>
            <p:cNvSpPr/>
            <p:nvPr/>
          </p:nvSpPr>
          <p:spPr>
            <a:xfrm>
              <a:off x="4567095" y="40146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84" name="Google Shape;1084;p148"/>
            <p:cNvSpPr/>
            <p:nvPr/>
          </p:nvSpPr>
          <p:spPr>
            <a:xfrm>
              <a:off x="6915945" y="380693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85" name="Google Shape;1085;p148"/>
            <p:cNvSpPr/>
            <p:nvPr/>
          </p:nvSpPr>
          <p:spPr>
            <a:xfrm>
              <a:off x="6564995" y="332455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86" name="Google Shape;1086;p148"/>
            <p:cNvSpPr/>
            <p:nvPr/>
          </p:nvSpPr>
          <p:spPr>
            <a:xfrm>
              <a:off x="6651645" y="451440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87" name="Google Shape;1087;p148"/>
            <p:cNvSpPr/>
            <p:nvPr/>
          </p:nvSpPr>
          <p:spPr>
            <a:xfrm>
              <a:off x="7363195" y="2898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88" name="Google Shape;1088;p148"/>
            <p:cNvSpPr/>
            <p:nvPr/>
          </p:nvSpPr>
          <p:spPr>
            <a:xfrm>
              <a:off x="7098895" y="51463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89" name="Google Shape;1089;p148"/>
            <p:cNvSpPr/>
            <p:nvPr/>
          </p:nvSpPr>
          <p:spPr>
            <a:xfrm>
              <a:off x="7363195" y="43292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90" name="Google Shape;1090;p148"/>
            <p:cNvSpPr/>
            <p:nvPr/>
          </p:nvSpPr>
          <p:spPr>
            <a:xfrm>
              <a:off x="7633115" y="3674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91" name="Google Shape;1091;p148"/>
            <p:cNvSpPr/>
            <p:nvPr/>
          </p:nvSpPr>
          <p:spPr>
            <a:xfrm>
              <a:off x="5971470" y="25304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92" name="Google Shape;1092;p148"/>
            <p:cNvSpPr/>
            <p:nvPr/>
          </p:nvSpPr>
          <p:spPr>
            <a:xfrm>
              <a:off x="5729583" y="32725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93" name="Google Shape;1093;p148"/>
            <p:cNvSpPr/>
            <p:nvPr/>
          </p:nvSpPr>
          <p:spPr>
            <a:xfrm>
              <a:off x="5327620" y="38069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94" name="Google Shape;1094;p148"/>
            <p:cNvSpPr/>
            <p:nvPr/>
          </p:nvSpPr>
          <p:spPr>
            <a:xfrm>
              <a:off x="4093298" y="36747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sp>
        <p:nvSpPr>
          <p:cNvPr id="1095" name="Google Shape;1095;p148" descr=" 30"/>
          <p:cNvSpPr/>
          <p:nvPr/>
        </p:nvSpPr>
        <p:spPr>
          <a:xfrm>
            <a:off x="5107305" y="2584652"/>
            <a:ext cx="175550" cy="149591"/>
          </a:xfrm>
          <a:prstGeom prst="flowChartExtract">
            <a:avLst/>
          </a:prstGeom>
          <a:solidFill>
            <a:srgbClr val="00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096" name="Google Shape;1096;p148" descr=" 7"/>
          <p:cNvSpPr/>
          <p:nvPr/>
        </p:nvSpPr>
        <p:spPr>
          <a:xfrm rot="-2346627">
            <a:off x="5147998" y="2037647"/>
            <a:ext cx="1155643" cy="402703"/>
          </a:xfrm>
          <a:prstGeom prst="leftArrow">
            <a:avLst>
              <a:gd name="adj1" fmla="val 50000"/>
              <a:gd name="adj2" fmla="val 50000"/>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bin"/>
                <a:ea typeface="Cabin"/>
                <a:cs typeface="Cabin"/>
                <a:sym typeface="Cabin"/>
              </a:rPr>
              <a:t>Which fruit?</a:t>
            </a:r>
            <a:endParaRPr sz="1100"/>
          </a:p>
        </p:txBody>
      </p:sp>
      <p:sp>
        <p:nvSpPr>
          <p:cNvPr id="1097" name="Google Shape;1097;p148"/>
          <p:cNvSpPr txBox="1"/>
          <p:nvPr/>
        </p:nvSpPr>
        <p:spPr>
          <a:xfrm>
            <a:off x="0" y="2514600"/>
            <a:ext cx="21285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a:solidFill>
                  <a:srgbClr val="1C4587"/>
                </a:solidFill>
                <a:latin typeface="Calibri"/>
                <a:ea typeface="Calibri"/>
                <a:cs typeface="Calibri"/>
                <a:sym typeface="Calibri"/>
              </a:rPr>
              <a:t>3 neighbors</a:t>
            </a:r>
            <a:endParaRPr sz="200"/>
          </a:p>
        </p:txBody>
      </p:sp>
      <p:sp>
        <p:nvSpPr>
          <p:cNvPr id="1098" name="Google Shape;1098;p148"/>
          <p:cNvSpPr txBox="1">
            <a:spLocks noGrp="1"/>
          </p:cNvSpPr>
          <p:nvPr>
            <p:ph type="body" idx="1"/>
          </p:nvPr>
        </p:nvSpPr>
        <p:spPr>
          <a:xfrm>
            <a:off x="64700" y="4857125"/>
            <a:ext cx="1718700" cy="251400"/>
          </a:xfrm>
          <a:prstGeom prst="rect">
            <a:avLst/>
          </a:prstGeom>
        </p:spPr>
        <p:txBody>
          <a:bodyPr spcFirstLastPara="1" wrap="square" lIns="91425" tIns="45700" rIns="91425" bIns="45700" anchor="t" anchorCtr="0">
            <a:normAutofit fontScale="70000" lnSpcReduction="20000"/>
          </a:bodyPr>
          <a:lstStyle/>
          <a:p>
            <a:pPr marL="0" lvl="0" indent="0" algn="l" rtl="0">
              <a:lnSpc>
                <a:spcPct val="80000"/>
              </a:lnSpc>
              <a:spcBef>
                <a:spcPts val="640"/>
              </a:spcBef>
              <a:spcAft>
                <a:spcPts val="0"/>
              </a:spcAft>
              <a:buNone/>
            </a:pPr>
            <a:r>
              <a:rPr lang="en" sz="1300"/>
              <a:t>Source: techgirlz.org</a:t>
            </a:r>
            <a:endParaRPr sz="130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02"/>
        <p:cNvGrpSpPr/>
        <p:nvPr/>
      </p:nvGrpSpPr>
      <p:grpSpPr>
        <a:xfrm>
          <a:off x="0" y="0"/>
          <a:ext cx="0" cy="0"/>
          <a:chOff x="0" y="0"/>
          <a:chExt cx="0" cy="0"/>
        </a:xfrm>
      </p:grpSpPr>
      <p:sp>
        <p:nvSpPr>
          <p:cNvPr id="1103" name="Google Shape;1103;p149"/>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K-nearest neighbors (KNN)</a:t>
            </a:r>
            <a:endParaRPr/>
          </a:p>
        </p:txBody>
      </p:sp>
      <p:sp>
        <p:nvSpPr>
          <p:cNvPr id="1104" name="Google Shape;1104;p149"/>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72</a:t>
            </a:fld>
            <a:endParaRPr/>
          </a:p>
        </p:txBody>
      </p:sp>
      <p:grpSp>
        <p:nvGrpSpPr>
          <p:cNvPr id="1105" name="Google Shape;1105;p149" descr=" 6"/>
          <p:cNvGrpSpPr/>
          <p:nvPr/>
        </p:nvGrpSpPr>
        <p:grpSpPr>
          <a:xfrm>
            <a:off x="1931224" y="1429350"/>
            <a:ext cx="5389450" cy="3551999"/>
            <a:chOff x="1958339" y="1432559"/>
            <a:chExt cx="7802881" cy="5006341"/>
          </a:xfrm>
        </p:grpSpPr>
        <p:pic>
          <p:nvPicPr>
            <p:cNvPr id="1106" name="Google Shape;1106;p149"/>
            <p:cNvPicPr preferRelativeResize="0"/>
            <p:nvPr/>
          </p:nvPicPr>
          <p:blipFill rotWithShape="1">
            <a:blip r:embed="rId3">
              <a:alphaModFix/>
            </a:blip>
            <a:srcRect l="641" t="1208" r="690" b="1335"/>
            <a:stretch/>
          </p:blipFill>
          <p:spPr>
            <a:xfrm>
              <a:off x="1958339" y="1432559"/>
              <a:ext cx="7802881" cy="5006341"/>
            </a:xfrm>
            <a:prstGeom prst="rect">
              <a:avLst/>
            </a:prstGeom>
            <a:noFill/>
            <a:ln>
              <a:noFill/>
            </a:ln>
          </p:spPr>
        </p:pic>
        <p:sp>
          <p:nvSpPr>
            <p:cNvPr id="1107" name="Google Shape;1107;p149"/>
            <p:cNvSpPr/>
            <p:nvPr/>
          </p:nvSpPr>
          <p:spPr>
            <a:xfrm>
              <a:off x="3832995" y="23472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08" name="Google Shape;1108;p149"/>
            <p:cNvSpPr/>
            <p:nvPr/>
          </p:nvSpPr>
          <p:spPr>
            <a:xfrm>
              <a:off x="4639720" y="195855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09" name="Google Shape;1109;p149"/>
            <p:cNvSpPr/>
            <p:nvPr/>
          </p:nvSpPr>
          <p:spPr>
            <a:xfrm>
              <a:off x="4439820" y="26344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10" name="Google Shape;1110;p149"/>
            <p:cNvSpPr/>
            <p:nvPr/>
          </p:nvSpPr>
          <p:spPr>
            <a:xfrm>
              <a:off x="4302795" y="3324543"/>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11" name="Google Shape;1111;p149"/>
            <p:cNvSpPr/>
            <p:nvPr/>
          </p:nvSpPr>
          <p:spPr>
            <a:xfrm>
              <a:off x="5008845" y="32714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12" name="Google Shape;1112;p149"/>
            <p:cNvSpPr/>
            <p:nvPr/>
          </p:nvSpPr>
          <p:spPr>
            <a:xfrm>
              <a:off x="5273145" y="27443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13" name="Google Shape;1113;p149"/>
            <p:cNvSpPr/>
            <p:nvPr/>
          </p:nvSpPr>
          <p:spPr>
            <a:xfrm>
              <a:off x="4567095" y="40146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14" name="Google Shape;1114;p149"/>
            <p:cNvSpPr/>
            <p:nvPr/>
          </p:nvSpPr>
          <p:spPr>
            <a:xfrm>
              <a:off x="6915945" y="380693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15" name="Google Shape;1115;p149"/>
            <p:cNvSpPr/>
            <p:nvPr/>
          </p:nvSpPr>
          <p:spPr>
            <a:xfrm>
              <a:off x="6564995" y="332455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16" name="Google Shape;1116;p149"/>
            <p:cNvSpPr/>
            <p:nvPr/>
          </p:nvSpPr>
          <p:spPr>
            <a:xfrm>
              <a:off x="6651645" y="451440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17" name="Google Shape;1117;p149"/>
            <p:cNvSpPr/>
            <p:nvPr/>
          </p:nvSpPr>
          <p:spPr>
            <a:xfrm>
              <a:off x="7363195" y="2898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18" name="Google Shape;1118;p149"/>
            <p:cNvSpPr/>
            <p:nvPr/>
          </p:nvSpPr>
          <p:spPr>
            <a:xfrm>
              <a:off x="7098895" y="51463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19" name="Google Shape;1119;p149"/>
            <p:cNvSpPr/>
            <p:nvPr/>
          </p:nvSpPr>
          <p:spPr>
            <a:xfrm>
              <a:off x="7363195" y="43292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20" name="Google Shape;1120;p149"/>
            <p:cNvSpPr/>
            <p:nvPr/>
          </p:nvSpPr>
          <p:spPr>
            <a:xfrm>
              <a:off x="7633115" y="3674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21" name="Google Shape;1121;p149"/>
            <p:cNvSpPr/>
            <p:nvPr/>
          </p:nvSpPr>
          <p:spPr>
            <a:xfrm>
              <a:off x="5971470" y="25304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22" name="Google Shape;1122;p149"/>
            <p:cNvSpPr/>
            <p:nvPr/>
          </p:nvSpPr>
          <p:spPr>
            <a:xfrm>
              <a:off x="5729583" y="32725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23" name="Google Shape;1123;p149"/>
            <p:cNvSpPr/>
            <p:nvPr/>
          </p:nvSpPr>
          <p:spPr>
            <a:xfrm>
              <a:off x="5327620" y="38069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24" name="Google Shape;1124;p149"/>
            <p:cNvSpPr/>
            <p:nvPr/>
          </p:nvSpPr>
          <p:spPr>
            <a:xfrm>
              <a:off x="4093298" y="36747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sp>
        <p:nvSpPr>
          <p:cNvPr id="1125" name="Google Shape;1125;p149" descr=" 30"/>
          <p:cNvSpPr/>
          <p:nvPr/>
        </p:nvSpPr>
        <p:spPr>
          <a:xfrm>
            <a:off x="4895954" y="2501037"/>
            <a:ext cx="182559" cy="162188"/>
          </a:xfrm>
          <a:prstGeom prst="flowChartExtract">
            <a:avLst/>
          </a:prstGeom>
          <a:solidFill>
            <a:srgbClr val="00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nvGrpSpPr>
          <p:cNvPr id="1126" name="Google Shape;1126;p149" descr=" 9"/>
          <p:cNvGrpSpPr/>
          <p:nvPr/>
        </p:nvGrpSpPr>
        <p:grpSpPr>
          <a:xfrm>
            <a:off x="4496192" y="1752900"/>
            <a:ext cx="2390789" cy="1206333"/>
            <a:chOff x="5671916" y="1888585"/>
            <a:chExt cx="3461400" cy="1700258"/>
          </a:xfrm>
        </p:grpSpPr>
        <p:sp>
          <p:nvSpPr>
            <p:cNvPr id="1127" name="Google Shape;1127;p149"/>
            <p:cNvSpPr/>
            <p:nvPr/>
          </p:nvSpPr>
          <p:spPr>
            <a:xfrm>
              <a:off x="6564995" y="3324543"/>
              <a:ext cx="264300" cy="264300"/>
            </a:xfrm>
            <a:prstGeom prst="rect">
              <a:avLst/>
            </a:prstGeom>
            <a:solidFill>
              <a:srgbClr val="FF9900"/>
            </a:solidFill>
            <a:ln w="76200" cap="flat" cmpd="sng">
              <a:solidFill>
                <a:srgbClr val="00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28" name="Google Shape;1128;p149"/>
            <p:cNvSpPr/>
            <p:nvPr/>
          </p:nvSpPr>
          <p:spPr>
            <a:xfrm>
              <a:off x="5729583" y="3271430"/>
              <a:ext cx="264300" cy="264300"/>
            </a:xfrm>
            <a:prstGeom prst="ellipse">
              <a:avLst/>
            </a:prstGeom>
            <a:solidFill>
              <a:srgbClr val="FF0000"/>
            </a:solidFill>
            <a:ln w="76200" cap="flat" cmpd="sng">
              <a:solidFill>
                <a:srgbClr val="00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29" name="Google Shape;1129;p149"/>
            <p:cNvSpPr/>
            <p:nvPr/>
          </p:nvSpPr>
          <p:spPr>
            <a:xfrm>
              <a:off x="5988781" y="2526721"/>
              <a:ext cx="264300" cy="264300"/>
            </a:xfrm>
            <a:prstGeom prst="ellipse">
              <a:avLst/>
            </a:prstGeom>
            <a:solidFill>
              <a:srgbClr val="FF0000"/>
            </a:solidFill>
            <a:ln w="76200" cap="flat" cmpd="sng">
              <a:solidFill>
                <a:srgbClr val="00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30" name="Google Shape;1130;p149"/>
            <p:cNvSpPr txBox="1"/>
            <p:nvPr/>
          </p:nvSpPr>
          <p:spPr>
            <a:xfrm>
              <a:off x="5671916" y="1888585"/>
              <a:ext cx="34614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chemeClr val="dk1"/>
                  </a:solidFill>
                  <a:latin typeface="Cabin"/>
                  <a:ea typeface="Cabin"/>
                  <a:cs typeface="Cabin"/>
                  <a:sym typeface="Cabin"/>
                </a:rPr>
                <a:t>Check the 3 nearest neighbors</a:t>
              </a:r>
              <a:endParaRPr sz="1100"/>
            </a:p>
          </p:txBody>
        </p:sp>
      </p:grpSp>
      <p:sp>
        <p:nvSpPr>
          <p:cNvPr id="1131" name="Google Shape;1131;p149"/>
          <p:cNvSpPr txBox="1">
            <a:spLocks noGrp="1"/>
          </p:cNvSpPr>
          <p:nvPr>
            <p:ph type="body" idx="1"/>
          </p:nvPr>
        </p:nvSpPr>
        <p:spPr>
          <a:xfrm>
            <a:off x="64700" y="4857125"/>
            <a:ext cx="1718700" cy="251400"/>
          </a:xfrm>
          <a:prstGeom prst="rect">
            <a:avLst/>
          </a:prstGeom>
        </p:spPr>
        <p:txBody>
          <a:bodyPr spcFirstLastPara="1" wrap="square" lIns="91425" tIns="45700" rIns="91425" bIns="45700" anchor="t" anchorCtr="0">
            <a:normAutofit fontScale="70000" lnSpcReduction="20000"/>
          </a:bodyPr>
          <a:lstStyle/>
          <a:p>
            <a:pPr marL="0" lvl="0" indent="0" algn="l" rtl="0">
              <a:lnSpc>
                <a:spcPct val="80000"/>
              </a:lnSpc>
              <a:spcBef>
                <a:spcPts val="640"/>
              </a:spcBef>
              <a:spcAft>
                <a:spcPts val="0"/>
              </a:spcAft>
              <a:buNone/>
            </a:pPr>
            <a:r>
              <a:rPr lang="en" sz="1300"/>
              <a:t>Source: techgirlz.org</a:t>
            </a:r>
            <a:endParaRPr sz="1300"/>
          </a:p>
        </p:txBody>
      </p:sp>
      <p:sp>
        <p:nvSpPr>
          <p:cNvPr id="1132" name="Google Shape;1132;p149"/>
          <p:cNvSpPr txBox="1"/>
          <p:nvPr/>
        </p:nvSpPr>
        <p:spPr>
          <a:xfrm>
            <a:off x="0" y="2514600"/>
            <a:ext cx="1783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rgbClr val="1C4587"/>
                </a:solidFill>
                <a:latin typeface="Calibri"/>
                <a:ea typeface="Calibri"/>
                <a:cs typeface="Calibri"/>
                <a:sym typeface="Calibri"/>
              </a:rPr>
              <a:t>3 neighbors</a:t>
            </a:r>
            <a:endParaRPr sz="10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37" name="Google Shape;1137;p150"/>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K-nearest neighbors (KNN)</a:t>
            </a:r>
            <a:endParaRPr/>
          </a:p>
        </p:txBody>
      </p:sp>
      <p:sp>
        <p:nvSpPr>
          <p:cNvPr id="1138" name="Google Shape;1138;p150"/>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73</a:t>
            </a:fld>
            <a:endParaRPr/>
          </a:p>
        </p:txBody>
      </p:sp>
      <p:sp>
        <p:nvSpPr>
          <p:cNvPr id="1139" name="Google Shape;1139;p150"/>
          <p:cNvSpPr txBox="1">
            <a:spLocks noGrp="1"/>
          </p:cNvSpPr>
          <p:nvPr>
            <p:ph type="body" idx="1"/>
          </p:nvPr>
        </p:nvSpPr>
        <p:spPr>
          <a:xfrm>
            <a:off x="64700" y="4857125"/>
            <a:ext cx="1718700" cy="251400"/>
          </a:xfrm>
          <a:prstGeom prst="rect">
            <a:avLst/>
          </a:prstGeom>
        </p:spPr>
        <p:txBody>
          <a:bodyPr spcFirstLastPara="1" wrap="square" lIns="91425" tIns="45700" rIns="91425" bIns="45700" anchor="t" anchorCtr="0">
            <a:normAutofit fontScale="70000" lnSpcReduction="20000"/>
          </a:bodyPr>
          <a:lstStyle/>
          <a:p>
            <a:pPr marL="0" lvl="0" indent="0" algn="l" rtl="0">
              <a:lnSpc>
                <a:spcPct val="80000"/>
              </a:lnSpc>
              <a:spcBef>
                <a:spcPts val="640"/>
              </a:spcBef>
              <a:spcAft>
                <a:spcPts val="0"/>
              </a:spcAft>
              <a:buNone/>
            </a:pPr>
            <a:r>
              <a:rPr lang="en" sz="1300"/>
              <a:t>Source: techgirlz.org</a:t>
            </a:r>
            <a:endParaRPr sz="1300"/>
          </a:p>
        </p:txBody>
      </p:sp>
      <p:sp>
        <p:nvSpPr>
          <p:cNvPr id="1140" name="Google Shape;1140;p150"/>
          <p:cNvSpPr txBox="1"/>
          <p:nvPr/>
        </p:nvSpPr>
        <p:spPr>
          <a:xfrm>
            <a:off x="0" y="2514600"/>
            <a:ext cx="1783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rgbClr val="1C4587"/>
                </a:solidFill>
                <a:latin typeface="Calibri"/>
                <a:ea typeface="Calibri"/>
                <a:cs typeface="Calibri"/>
                <a:sym typeface="Calibri"/>
              </a:rPr>
              <a:t>3 neighbors</a:t>
            </a:r>
            <a:endParaRPr sz="100"/>
          </a:p>
        </p:txBody>
      </p:sp>
      <p:grpSp>
        <p:nvGrpSpPr>
          <p:cNvPr id="1141" name="Google Shape;1141;p150" descr=" 6"/>
          <p:cNvGrpSpPr/>
          <p:nvPr/>
        </p:nvGrpSpPr>
        <p:grpSpPr>
          <a:xfrm>
            <a:off x="2157934" y="1606677"/>
            <a:ext cx="5163166" cy="3374774"/>
            <a:chOff x="1958339" y="1432559"/>
            <a:chExt cx="7802881" cy="5006341"/>
          </a:xfrm>
        </p:grpSpPr>
        <p:pic>
          <p:nvPicPr>
            <p:cNvPr id="1142" name="Google Shape;1142;p150"/>
            <p:cNvPicPr preferRelativeResize="0"/>
            <p:nvPr/>
          </p:nvPicPr>
          <p:blipFill rotWithShape="1">
            <a:blip r:embed="rId3">
              <a:alphaModFix/>
            </a:blip>
            <a:srcRect l="641" t="1208" r="690" b="1335"/>
            <a:stretch/>
          </p:blipFill>
          <p:spPr>
            <a:xfrm>
              <a:off x="1958339" y="1432559"/>
              <a:ext cx="7802881" cy="5006341"/>
            </a:xfrm>
            <a:prstGeom prst="rect">
              <a:avLst/>
            </a:prstGeom>
            <a:noFill/>
            <a:ln>
              <a:noFill/>
            </a:ln>
          </p:spPr>
        </p:pic>
        <p:sp>
          <p:nvSpPr>
            <p:cNvPr id="1143" name="Google Shape;1143;p150"/>
            <p:cNvSpPr/>
            <p:nvPr/>
          </p:nvSpPr>
          <p:spPr>
            <a:xfrm>
              <a:off x="3832995" y="23472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44" name="Google Shape;1144;p150"/>
            <p:cNvSpPr/>
            <p:nvPr/>
          </p:nvSpPr>
          <p:spPr>
            <a:xfrm>
              <a:off x="4639720" y="195855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45" name="Google Shape;1145;p150"/>
            <p:cNvSpPr/>
            <p:nvPr/>
          </p:nvSpPr>
          <p:spPr>
            <a:xfrm>
              <a:off x="4439820" y="26344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46" name="Google Shape;1146;p150"/>
            <p:cNvSpPr/>
            <p:nvPr/>
          </p:nvSpPr>
          <p:spPr>
            <a:xfrm>
              <a:off x="4302795" y="3324543"/>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47" name="Google Shape;1147;p150"/>
            <p:cNvSpPr/>
            <p:nvPr/>
          </p:nvSpPr>
          <p:spPr>
            <a:xfrm>
              <a:off x="5008845" y="32714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48" name="Google Shape;1148;p150"/>
            <p:cNvSpPr/>
            <p:nvPr/>
          </p:nvSpPr>
          <p:spPr>
            <a:xfrm>
              <a:off x="5273145" y="27443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49" name="Google Shape;1149;p150"/>
            <p:cNvSpPr/>
            <p:nvPr/>
          </p:nvSpPr>
          <p:spPr>
            <a:xfrm>
              <a:off x="4567095" y="40146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50" name="Google Shape;1150;p150"/>
            <p:cNvSpPr/>
            <p:nvPr/>
          </p:nvSpPr>
          <p:spPr>
            <a:xfrm>
              <a:off x="6915945" y="380693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51" name="Google Shape;1151;p150"/>
            <p:cNvSpPr/>
            <p:nvPr/>
          </p:nvSpPr>
          <p:spPr>
            <a:xfrm>
              <a:off x="6564995" y="332455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52" name="Google Shape;1152;p150"/>
            <p:cNvSpPr/>
            <p:nvPr/>
          </p:nvSpPr>
          <p:spPr>
            <a:xfrm>
              <a:off x="6651645" y="451440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53" name="Google Shape;1153;p150"/>
            <p:cNvSpPr/>
            <p:nvPr/>
          </p:nvSpPr>
          <p:spPr>
            <a:xfrm>
              <a:off x="7363195" y="2898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54" name="Google Shape;1154;p150"/>
            <p:cNvSpPr/>
            <p:nvPr/>
          </p:nvSpPr>
          <p:spPr>
            <a:xfrm>
              <a:off x="7098895" y="51463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55" name="Google Shape;1155;p150"/>
            <p:cNvSpPr/>
            <p:nvPr/>
          </p:nvSpPr>
          <p:spPr>
            <a:xfrm>
              <a:off x="7363195" y="43292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56" name="Google Shape;1156;p150"/>
            <p:cNvSpPr/>
            <p:nvPr/>
          </p:nvSpPr>
          <p:spPr>
            <a:xfrm>
              <a:off x="7633115" y="3674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57" name="Google Shape;1157;p150"/>
            <p:cNvSpPr/>
            <p:nvPr/>
          </p:nvSpPr>
          <p:spPr>
            <a:xfrm>
              <a:off x="5971470" y="25304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58" name="Google Shape;1158;p150"/>
            <p:cNvSpPr/>
            <p:nvPr/>
          </p:nvSpPr>
          <p:spPr>
            <a:xfrm>
              <a:off x="5729583" y="32725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59" name="Google Shape;1159;p150"/>
            <p:cNvSpPr/>
            <p:nvPr/>
          </p:nvSpPr>
          <p:spPr>
            <a:xfrm>
              <a:off x="5327620" y="38069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60" name="Google Shape;1160;p150"/>
            <p:cNvSpPr/>
            <p:nvPr/>
          </p:nvSpPr>
          <p:spPr>
            <a:xfrm>
              <a:off x="4093298" y="36747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sp>
        <p:nvSpPr>
          <p:cNvPr id="1161" name="Google Shape;1161;p150" descr=" 30"/>
          <p:cNvSpPr/>
          <p:nvPr/>
        </p:nvSpPr>
        <p:spPr>
          <a:xfrm>
            <a:off x="4997919" y="2624852"/>
            <a:ext cx="174883" cy="154093"/>
          </a:xfrm>
          <a:prstGeom prst="flowChartExtract">
            <a:avLst/>
          </a:prstGeom>
          <a:solidFill>
            <a:srgbClr val="00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62" name="Google Shape;1162;p150" descr=" 7"/>
          <p:cNvSpPr/>
          <p:nvPr/>
        </p:nvSpPr>
        <p:spPr>
          <a:xfrm rot="-2402817">
            <a:off x="5030501" y="2064260"/>
            <a:ext cx="1167054" cy="409119"/>
          </a:xfrm>
          <a:prstGeom prst="leftArrow">
            <a:avLst>
              <a:gd name="adj1" fmla="val 50000"/>
              <a:gd name="adj2" fmla="val 50000"/>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bin"/>
                <a:ea typeface="Cabin"/>
                <a:cs typeface="Cabin"/>
                <a:sym typeface="Cabin"/>
              </a:rPr>
              <a:t>Which fruit?</a:t>
            </a:r>
            <a:endParaRPr sz="1100"/>
          </a:p>
        </p:txBody>
      </p:sp>
      <p:grpSp>
        <p:nvGrpSpPr>
          <p:cNvPr id="1163" name="Google Shape;1163;p150" descr=" 10"/>
          <p:cNvGrpSpPr/>
          <p:nvPr/>
        </p:nvGrpSpPr>
        <p:grpSpPr>
          <a:xfrm>
            <a:off x="4923925" y="1324779"/>
            <a:ext cx="1709171" cy="1625323"/>
            <a:chOff x="6133194" y="1020011"/>
            <a:chExt cx="2583000" cy="2411100"/>
          </a:xfrm>
        </p:grpSpPr>
        <p:sp>
          <p:nvSpPr>
            <p:cNvPr id="1164" name="Google Shape;1164;p150"/>
            <p:cNvSpPr/>
            <p:nvPr/>
          </p:nvSpPr>
          <p:spPr>
            <a:xfrm>
              <a:off x="6250462" y="2960967"/>
              <a:ext cx="264300" cy="264300"/>
            </a:xfrm>
            <a:prstGeom prst="ellipse">
              <a:avLst/>
            </a:prstGeom>
            <a:solidFill>
              <a:srgbClr val="FF0000"/>
            </a:solidFill>
            <a:ln w="5715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65" name="Google Shape;1165;p150"/>
            <p:cNvSpPr/>
            <p:nvPr/>
          </p:nvSpPr>
          <p:spPr>
            <a:xfrm rot="-2372347">
              <a:off x="6218766" y="1657763"/>
              <a:ext cx="2411857" cy="1135597"/>
            </a:xfrm>
            <a:prstGeom prst="leftArrow">
              <a:avLst>
                <a:gd name="adj1" fmla="val 50000"/>
                <a:gd name="adj2" fmla="val 50000"/>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bin"/>
                  <a:ea typeface="Cabin"/>
                  <a:cs typeface="Cabin"/>
                  <a:sym typeface="Cabin"/>
                </a:rPr>
                <a:t>Classify as Apple</a:t>
              </a:r>
              <a:endParaRPr sz="1100"/>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151"/>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K-nearest neighbors (KNN)</a:t>
            </a:r>
            <a:endParaRPr/>
          </a:p>
        </p:txBody>
      </p:sp>
      <p:sp>
        <p:nvSpPr>
          <p:cNvPr id="1171" name="Google Shape;1171;p151"/>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74</a:t>
            </a:fld>
            <a:endParaRPr/>
          </a:p>
        </p:txBody>
      </p:sp>
      <p:sp>
        <p:nvSpPr>
          <p:cNvPr id="1172" name="Google Shape;1172;p151"/>
          <p:cNvSpPr txBox="1">
            <a:spLocks noGrp="1"/>
          </p:cNvSpPr>
          <p:nvPr>
            <p:ph type="body" idx="1"/>
          </p:nvPr>
        </p:nvSpPr>
        <p:spPr>
          <a:xfrm>
            <a:off x="64700" y="4857125"/>
            <a:ext cx="1718700" cy="251400"/>
          </a:xfrm>
          <a:prstGeom prst="rect">
            <a:avLst/>
          </a:prstGeom>
        </p:spPr>
        <p:txBody>
          <a:bodyPr spcFirstLastPara="1" wrap="square" lIns="91425" tIns="45700" rIns="91425" bIns="45700" anchor="t" anchorCtr="0">
            <a:normAutofit fontScale="70000" lnSpcReduction="20000"/>
          </a:bodyPr>
          <a:lstStyle/>
          <a:p>
            <a:pPr marL="0" lvl="0" indent="0" algn="l" rtl="0">
              <a:lnSpc>
                <a:spcPct val="80000"/>
              </a:lnSpc>
              <a:spcBef>
                <a:spcPts val="640"/>
              </a:spcBef>
              <a:spcAft>
                <a:spcPts val="0"/>
              </a:spcAft>
              <a:buNone/>
            </a:pPr>
            <a:r>
              <a:rPr lang="en" sz="1300"/>
              <a:t>Source: techgirlz.org</a:t>
            </a:r>
            <a:endParaRPr sz="1300"/>
          </a:p>
        </p:txBody>
      </p:sp>
      <p:sp>
        <p:nvSpPr>
          <p:cNvPr id="1173" name="Google Shape;1173;p151"/>
          <p:cNvSpPr txBox="1"/>
          <p:nvPr/>
        </p:nvSpPr>
        <p:spPr>
          <a:xfrm>
            <a:off x="0" y="2514600"/>
            <a:ext cx="1783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rgbClr val="1C4587"/>
                </a:solidFill>
                <a:latin typeface="Calibri"/>
                <a:ea typeface="Calibri"/>
                <a:cs typeface="Calibri"/>
                <a:sym typeface="Calibri"/>
              </a:rPr>
              <a:t>1 neighbor</a:t>
            </a:r>
            <a:endParaRPr sz="100"/>
          </a:p>
        </p:txBody>
      </p:sp>
      <p:grpSp>
        <p:nvGrpSpPr>
          <p:cNvPr id="1174" name="Google Shape;1174;p151" descr=" 6"/>
          <p:cNvGrpSpPr/>
          <p:nvPr/>
        </p:nvGrpSpPr>
        <p:grpSpPr>
          <a:xfrm>
            <a:off x="2266212" y="1714483"/>
            <a:ext cx="5054706" cy="3114445"/>
            <a:chOff x="1958339" y="1432559"/>
            <a:chExt cx="7802881" cy="5006341"/>
          </a:xfrm>
        </p:grpSpPr>
        <p:pic>
          <p:nvPicPr>
            <p:cNvPr id="1175" name="Google Shape;1175;p151"/>
            <p:cNvPicPr preferRelativeResize="0"/>
            <p:nvPr/>
          </p:nvPicPr>
          <p:blipFill rotWithShape="1">
            <a:blip r:embed="rId3">
              <a:alphaModFix/>
            </a:blip>
            <a:srcRect l="641" t="1208" r="690" b="1335"/>
            <a:stretch/>
          </p:blipFill>
          <p:spPr>
            <a:xfrm>
              <a:off x="1958339" y="1432559"/>
              <a:ext cx="7802881" cy="5006341"/>
            </a:xfrm>
            <a:prstGeom prst="rect">
              <a:avLst/>
            </a:prstGeom>
            <a:noFill/>
            <a:ln>
              <a:noFill/>
            </a:ln>
          </p:spPr>
        </p:pic>
        <p:sp>
          <p:nvSpPr>
            <p:cNvPr id="1176" name="Google Shape;1176;p151"/>
            <p:cNvSpPr/>
            <p:nvPr/>
          </p:nvSpPr>
          <p:spPr>
            <a:xfrm>
              <a:off x="3832995" y="23472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77" name="Google Shape;1177;p151"/>
            <p:cNvSpPr/>
            <p:nvPr/>
          </p:nvSpPr>
          <p:spPr>
            <a:xfrm>
              <a:off x="4639720" y="195855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78" name="Google Shape;1178;p151"/>
            <p:cNvSpPr/>
            <p:nvPr/>
          </p:nvSpPr>
          <p:spPr>
            <a:xfrm>
              <a:off x="4439820" y="26344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79" name="Google Shape;1179;p151"/>
            <p:cNvSpPr/>
            <p:nvPr/>
          </p:nvSpPr>
          <p:spPr>
            <a:xfrm>
              <a:off x="4302795" y="3324543"/>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80" name="Google Shape;1180;p151"/>
            <p:cNvSpPr/>
            <p:nvPr/>
          </p:nvSpPr>
          <p:spPr>
            <a:xfrm>
              <a:off x="5008845" y="32714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81" name="Google Shape;1181;p151"/>
            <p:cNvSpPr/>
            <p:nvPr/>
          </p:nvSpPr>
          <p:spPr>
            <a:xfrm>
              <a:off x="5273145" y="27443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82" name="Google Shape;1182;p151"/>
            <p:cNvSpPr/>
            <p:nvPr/>
          </p:nvSpPr>
          <p:spPr>
            <a:xfrm>
              <a:off x="4567095" y="40146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83" name="Google Shape;1183;p151"/>
            <p:cNvSpPr/>
            <p:nvPr/>
          </p:nvSpPr>
          <p:spPr>
            <a:xfrm>
              <a:off x="6915945" y="380693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84" name="Google Shape;1184;p151"/>
            <p:cNvSpPr/>
            <p:nvPr/>
          </p:nvSpPr>
          <p:spPr>
            <a:xfrm>
              <a:off x="6564995" y="332455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85" name="Google Shape;1185;p151"/>
            <p:cNvSpPr/>
            <p:nvPr/>
          </p:nvSpPr>
          <p:spPr>
            <a:xfrm>
              <a:off x="6651645" y="451440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86" name="Google Shape;1186;p151"/>
            <p:cNvSpPr/>
            <p:nvPr/>
          </p:nvSpPr>
          <p:spPr>
            <a:xfrm>
              <a:off x="7363195" y="2898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87" name="Google Shape;1187;p151"/>
            <p:cNvSpPr/>
            <p:nvPr/>
          </p:nvSpPr>
          <p:spPr>
            <a:xfrm>
              <a:off x="7098895" y="51463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88" name="Google Shape;1188;p151"/>
            <p:cNvSpPr/>
            <p:nvPr/>
          </p:nvSpPr>
          <p:spPr>
            <a:xfrm>
              <a:off x="7363195" y="43292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89" name="Google Shape;1189;p151"/>
            <p:cNvSpPr/>
            <p:nvPr/>
          </p:nvSpPr>
          <p:spPr>
            <a:xfrm>
              <a:off x="7633115" y="3674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90" name="Google Shape;1190;p151"/>
            <p:cNvSpPr/>
            <p:nvPr/>
          </p:nvSpPr>
          <p:spPr>
            <a:xfrm>
              <a:off x="5971470" y="25304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91" name="Google Shape;1191;p151"/>
            <p:cNvSpPr/>
            <p:nvPr/>
          </p:nvSpPr>
          <p:spPr>
            <a:xfrm>
              <a:off x="5729583" y="32725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92" name="Google Shape;1192;p151"/>
            <p:cNvSpPr/>
            <p:nvPr/>
          </p:nvSpPr>
          <p:spPr>
            <a:xfrm>
              <a:off x="5327620" y="38069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193" name="Google Shape;1193;p151"/>
            <p:cNvSpPr/>
            <p:nvPr/>
          </p:nvSpPr>
          <p:spPr>
            <a:xfrm>
              <a:off x="4093298" y="36747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sp>
        <p:nvSpPr>
          <p:cNvPr id="1194" name="Google Shape;1194;p151" descr=" 30"/>
          <p:cNvSpPr/>
          <p:nvPr/>
        </p:nvSpPr>
        <p:spPr>
          <a:xfrm>
            <a:off x="5046603" y="2654182"/>
            <a:ext cx="171212" cy="142211"/>
          </a:xfrm>
          <a:prstGeom prst="flowChartExtract">
            <a:avLst/>
          </a:prstGeom>
          <a:solidFill>
            <a:srgbClr val="00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52"/>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K-nearest neighbors (KNN)</a:t>
            </a:r>
            <a:endParaRPr/>
          </a:p>
        </p:txBody>
      </p:sp>
      <p:sp>
        <p:nvSpPr>
          <p:cNvPr id="1200" name="Google Shape;1200;p152"/>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75</a:t>
            </a:fld>
            <a:endParaRPr/>
          </a:p>
        </p:txBody>
      </p:sp>
      <p:sp>
        <p:nvSpPr>
          <p:cNvPr id="1201" name="Google Shape;1201;p152"/>
          <p:cNvSpPr txBox="1">
            <a:spLocks noGrp="1"/>
          </p:cNvSpPr>
          <p:nvPr>
            <p:ph type="body" idx="1"/>
          </p:nvPr>
        </p:nvSpPr>
        <p:spPr>
          <a:xfrm>
            <a:off x="64700" y="4857125"/>
            <a:ext cx="1718700" cy="251400"/>
          </a:xfrm>
          <a:prstGeom prst="rect">
            <a:avLst/>
          </a:prstGeom>
        </p:spPr>
        <p:txBody>
          <a:bodyPr spcFirstLastPara="1" wrap="square" lIns="91425" tIns="45700" rIns="91425" bIns="45700" anchor="t" anchorCtr="0">
            <a:normAutofit fontScale="70000" lnSpcReduction="20000"/>
          </a:bodyPr>
          <a:lstStyle/>
          <a:p>
            <a:pPr marL="0" lvl="0" indent="0" algn="l" rtl="0">
              <a:lnSpc>
                <a:spcPct val="80000"/>
              </a:lnSpc>
              <a:spcBef>
                <a:spcPts val="640"/>
              </a:spcBef>
              <a:spcAft>
                <a:spcPts val="0"/>
              </a:spcAft>
              <a:buNone/>
            </a:pPr>
            <a:r>
              <a:rPr lang="en" sz="1300"/>
              <a:t>Source: techgirlz.org</a:t>
            </a:r>
            <a:endParaRPr sz="1300"/>
          </a:p>
        </p:txBody>
      </p:sp>
      <p:sp>
        <p:nvSpPr>
          <p:cNvPr id="1202" name="Google Shape;1202;p152"/>
          <p:cNvSpPr txBox="1"/>
          <p:nvPr/>
        </p:nvSpPr>
        <p:spPr>
          <a:xfrm>
            <a:off x="0" y="2514600"/>
            <a:ext cx="1783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rgbClr val="1C4587"/>
                </a:solidFill>
                <a:latin typeface="Calibri"/>
                <a:ea typeface="Calibri"/>
                <a:cs typeface="Calibri"/>
                <a:sym typeface="Calibri"/>
              </a:rPr>
              <a:t>1 neighbor</a:t>
            </a:r>
            <a:endParaRPr sz="100"/>
          </a:p>
        </p:txBody>
      </p:sp>
      <p:grpSp>
        <p:nvGrpSpPr>
          <p:cNvPr id="1203" name="Google Shape;1203;p152" descr=" 6"/>
          <p:cNvGrpSpPr/>
          <p:nvPr/>
        </p:nvGrpSpPr>
        <p:grpSpPr>
          <a:xfrm>
            <a:off x="2384449" y="1665241"/>
            <a:ext cx="4936102" cy="3164007"/>
            <a:chOff x="1958339" y="1432559"/>
            <a:chExt cx="7802881" cy="5006341"/>
          </a:xfrm>
        </p:grpSpPr>
        <p:pic>
          <p:nvPicPr>
            <p:cNvPr id="1204" name="Google Shape;1204;p152"/>
            <p:cNvPicPr preferRelativeResize="0"/>
            <p:nvPr/>
          </p:nvPicPr>
          <p:blipFill rotWithShape="1">
            <a:blip r:embed="rId3">
              <a:alphaModFix/>
            </a:blip>
            <a:srcRect l="641" t="1208" r="690" b="1335"/>
            <a:stretch/>
          </p:blipFill>
          <p:spPr>
            <a:xfrm>
              <a:off x="1958339" y="1432559"/>
              <a:ext cx="7802881" cy="5006341"/>
            </a:xfrm>
            <a:prstGeom prst="rect">
              <a:avLst/>
            </a:prstGeom>
            <a:noFill/>
            <a:ln>
              <a:noFill/>
            </a:ln>
          </p:spPr>
        </p:pic>
        <p:sp>
          <p:nvSpPr>
            <p:cNvPr id="1205" name="Google Shape;1205;p152"/>
            <p:cNvSpPr/>
            <p:nvPr/>
          </p:nvSpPr>
          <p:spPr>
            <a:xfrm>
              <a:off x="3832995" y="23472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06" name="Google Shape;1206;p152"/>
            <p:cNvSpPr/>
            <p:nvPr/>
          </p:nvSpPr>
          <p:spPr>
            <a:xfrm>
              <a:off x="4639720" y="195855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07" name="Google Shape;1207;p152"/>
            <p:cNvSpPr/>
            <p:nvPr/>
          </p:nvSpPr>
          <p:spPr>
            <a:xfrm>
              <a:off x="4439820" y="26344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08" name="Google Shape;1208;p152"/>
            <p:cNvSpPr/>
            <p:nvPr/>
          </p:nvSpPr>
          <p:spPr>
            <a:xfrm>
              <a:off x="4302795" y="3324543"/>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09" name="Google Shape;1209;p152"/>
            <p:cNvSpPr/>
            <p:nvPr/>
          </p:nvSpPr>
          <p:spPr>
            <a:xfrm>
              <a:off x="5008845" y="32714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10" name="Google Shape;1210;p152"/>
            <p:cNvSpPr/>
            <p:nvPr/>
          </p:nvSpPr>
          <p:spPr>
            <a:xfrm>
              <a:off x="5273145" y="27443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11" name="Google Shape;1211;p152"/>
            <p:cNvSpPr/>
            <p:nvPr/>
          </p:nvSpPr>
          <p:spPr>
            <a:xfrm>
              <a:off x="4567095" y="40146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12" name="Google Shape;1212;p152"/>
            <p:cNvSpPr/>
            <p:nvPr/>
          </p:nvSpPr>
          <p:spPr>
            <a:xfrm>
              <a:off x="6915945" y="380693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13" name="Google Shape;1213;p152"/>
            <p:cNvSpPr/>
            <p:nvPr/>
          </p:nvSpPr>
          <p:spPr>
            <a:xfrm>
              <a:off x="6564995" y="332455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14" name="Google Shape;1214;p152"/>
            <p:cNvSpPr/>
            <p:nvPr/>
          </p:nvSpPr>
          <p:spPr>
            <a:xfrm>
              <a:off x="6651645" y="451440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15" name="Google Shape;1215;p152"/>
            <p:cNvSpPr/>
            <p:nvPr/>
          </p:nvSpPr>
          <p:spPr>
            <a:xfrm>
              <a:off x="7363195" y="2898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16" name="Google Shape;1216;p152"/>
            <p:cNvSpPr/>
            <p:nvPr/>
          </p:nvSpPr>
          <p:spPr>
            <a:xfrm>
              <a:off x="7098895" y="51463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17" name="Google Shape;1217;p152"/>
            <p:cNvSpPr/>
            <p:nvPr/>
          </p:nvSpPr>
          <p:spPr>
            <a:xfrm>
              <a:off x="7363195" y="43292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18" name="Google Shape;1218;p152"/>
            <p:cNvSpPr/>
            <p:nvPr/>
          </p:nvSpPr>
          <p:spPr>
            <a:xfrm>
              <a:off x="7633115" y="3674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19" name="Google Shape;1219;p152"/>
            <p:cNvSpPr/>
            <p:nvPr/>
          </p:nvSpPr>
          <p:spPr>
            <a:xfrm>
              <a:off x="5971470" y="25304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20" name="Google Shape;1220;p152"/>
            <p:cNvSpPr/>
            <p:nvPr/>
          </p:nvSpPr>
          <p:spPr>
            <a:xfrm>
              <a:off x="5729583" y="32725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21" name="Google Shape;1221;p152"/>
            <p:cNvSpPr/>
            <p:nvPr/>
          </p:nvSpPr>
          <p:spPr>
            <a:xfrm>
              <a:off x="5327620" y="38069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22" name="Google Shape;1222;p152"/>
            <p:cNvSpPr/>
            <p:nvPr/>
          </p:nvSpPr>
          <p:spPr>
            <a:xfrm>
              <a:off x="4093298" y="36747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sp>
        <p:nvSpPr>
          <p:cNvPr id="1223" name="Google Shape;1223;p152" descr=" 30"/>
          <p:cNvSpPr/>
          <p:nvPr/>
        </p:nvSpPr>
        <p:spPr>
          <a:xfrm>
            <a:off x="5099884" y="2619741"/>
            <a:ext cx="167206" cy="144462"/>
          </a:xfrm>
          <a:prstGeom prst="flowChartExtract">
            <a:avLst/>
          </a:prstGeom>
          <a:solidFill>
            <a:srgbClr val="00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nvGrpSpPr>
          <p:cNvPr id="1224" name="Google Shape;1224;p152" descr=" 9"/>
          <p:cNvGrpSpPr/>
          <p:nvPr/>
        </p:nvGrpSpPr>
        <p:grpSpPr>
          <a:xfrm>
            <a:off x="4733648" y="1953450"/>
            <a:ext cx="2262367" cy="1074563"/>
            <a:chOff x="5671901" y="1888585"/>
            <a:chExt cx="3576300" cy="1700258"/>
          </a:xfrm>
        </p:grpSpPr>
        <p:sp>
          <p:nvSpPr>
            <p:cNvPr id="1225" name="Google Shape;1225;p152"/>
            <p:cNvSpPr/>
            <p:nvPr/>
          </p:nvSpPr>
          <p:spPr>
            <a:xfrm>
              <a:off x="6564995" y="3324543"/>
              <a:ext cx="264300" cy="264300"/>
            </a:xfrm>
            <a:prstGeom prst="rect">
              <a:avLst/>
            </a:prstGeom>
            <a:solidFill>
              <a:srgbClr val="FF9900"/>
            </a:solidFill>
            <a:ln w="76200" cap="flat" cmpd="sng">
              <a:solidFill>
                <a:srgbClr val="00FFFF"/>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26" name="Google Shape;1226;p152"/>
            <p:cNvSpPr txBox="1"/>
            <p:nvPr/>
          </p:nvSpPr>
          <p:spPr>
            <a:xfrm>
              <a:off x="5671901" y="1888585"/>
              <a:ext cx="3576300" cy="3693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chemeClr val="dk1"/>
                  </a:solidFill>
                  <a:latin typeface="Cabin"/>
                  <a:ea typeface="Cabin"/>
                  <a:cs typeface="Cabin"/>
                  <a:sym typeface="Cabin"/>
                </a:rPr>
                <a:t>Check nearest neighbors</a:t>
              </a:r>
              <a:endParaRPr sz="1100"/>
            </a:p>
          </p:txBody>
        </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230"/>
        <p:cNvGrpSpPr/>
        <p:nvPr/>
      </p:nvGrpSpPr>
      <p:grpSpPr>
        <a:xfrm>
          <a:off x="0" y="0"/>
          <a:ext cx="0" cy="0"/>
          <a:chOff x="0" y="0"/>
          <a:chExt cx="0" cy="0"/>
        </a:xfrm>
      </p:grpSpPr>
      <p:sp>
        <p:nvSpPr>
          <p:cNvPr id="1231" name="Google Shape;1231;p153"/>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K-nearest neighbors (KNN)</a:t>
            </a:r>
            <a:endParaRPr/>
          </a:p>
        </p:txBody>
      </p:sp>
      <p:sp>
        <p:nvSpPr>
          <p:cNvPr id="1232" name="Google Shape;1232;p153"/>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76</a:t>
            </a:fld>
            <a:endParaRPr/>
          </a:p>
        </p:txBody>
      </p:sp>
      <p:sp>
        <p:nvSpPr>
          <p:cNvPr id="1233" name="Google Shape;1233;p153"/>
          <p:cNvSpPr txBox="1">
            <a:spLocks noGrp="1"/>
          </p:cNvSpPr>
          <p:nvPr>
            <p:ph type="body" idx="1"/>
          </p:nvPr>
        </p:nvSpPr>
        <p:spPr>
          <a:xfrm>
            <a:off x="64700" y="4857125"/>
            <a:ext cx="1718700" cy="251400"/>
          </a:xfrm>
          <a:prstGeom prst="rect">
            <a:avLst/>
          </a:prstGeom>
        </p:spPr>
        <p:txBody>
          <a:bodyPr spcFirstLastPara="1" wrap="square" lIns="91425" tIns="45700" rIns="91425" bIns="45700" anchor="t" anchorCtr="0">
            <a:normAutofit fontScale="70000" lnSpcReduction="20000"/>
          </a:bodyPr>
          <a:lstStyle/>
          <a:p>
            <a:pPr marL="0" lvl="0" indent="0" algn="l" rtl="0">
              <a:lnSpc>
                <a:spcPct val="80000"/>
              </a:lnSpc>
              <a:spcBef>
                <a:spcPts val="640"/>
              </a:spcBef>
              <a:spcAft>
                <a:spcPts val="0"/>
              </a:spcAft>
              <a:buNone/>
            </a:pPr>
            <a:r>
              <a:rPr lang="en" sz="1300"/>
              <a:t>Source: techgirlz.org</a:t>
            </a:r>
            <a:endParaRPr sz="1300"/>
          </a:p>
        </p:txBody>
      </p:sp>
      <p:sp>
        <p:nvSpPr>
          <p:cNvPr id="1234" name="Google Shape;1234;p153"/>
          <p:cNvSpPr txBox="1"/>
          <p:nvPr/>
        </p:nvSpPr>
        <p:spPr>
          <a:xfrm>
            <a:off x="0" y="2514600"/>
            <a:ext cx="1783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rgbClr val="1C4587"/>
                </a:solidFill>
                <a:latin typeface="Calibri"/>
                <a:ea typeface="Calibri"/>
                <a:cs typeface="Calibri"/>
                <a:sym typeface="Calibri"/>
              </a:rPr>
              <a:t>1 neighbor</a:t>
            </a:r>
            <a:endParaRPr sz="100"/>
          </a:p>
        </p:txBody>
      </p:sp>
      <p:grpSp>
        <p:nvGrpSpPr>
          <p:cNvPr id="1235" name="Google Shape;1235;p153" descr=" 6"/>
          <p:cNvGrpSpPr/>
          <p:nvPr/>
        </p:nvGrpSpPr>
        <p:grpSpPr>
          <a:xfrm>
            <a:off x="2118438" y="1830739"/>
            <a:ext cx="5202181" cy="2998297"/>
            <a:chOff x="1958339" y="1432559"/>
            <a:chExt cx="7802881" cy="5006341"/>
          </a:xfrm>
        </p:grpSpPr>
        <p:pic>
          <p:nvPicPr>
            <p:cNvPr id="1236" name="Google Shape;1236;p153"/>
            <p:cNvPicPr preferRelativeResize="0"/>
            <p:nvPr/>
          </p:nvPicPr>
          <p:blipFill rotWithShape="1">
            <a:blip r:embed="rId3">
              <a:alphaModFix/>
            </a:blip>
            <a:srcRect l="641" t="1208" r="690" b="1335"/>
            <a:stretch/>
          </p:blipFill>
          <p:spPr>
            <a:xfrm>
              <a:off x="1958339" y="1432559"/>
              <a:ext cx="7802881" cy="5006341"/>
            </a:xfrm>
            <a:prstGeom prst="rect">
              <a:avLst/>
            </a:prstGeom>
            <a:noFill/>
            <a:ln>
              <a:noFill/>
            </a:ln>
          </p:spPr>
        </p:pic>
        <p:sp>
          <p:nvSpPr>
            <p:cNvPr id="1237" name="Google Shape;1237;p153"/>
            <p:cNvSpPr/>
            <p:nvPr/>
          </p:nvSpPr>
          <p:spPr>
            <a:xfrm>
              <a:off x="3832995" y="23472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38" name="Google Shape;1238;p153"/>
            <p:cNvSpPr/>
            <p:nvPr/>
          </p:nvSpPr>
          <p:spPr>
            <a:xfrm>
              <a:off x="4639720" y="195855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39" name="Google Shape;1239;p153"/>
            <p:cNvSpPr/>
            <p:nvPr/>
          </p:nvSpPr>
          <p:spPr>
            <a:xfrm>
              <a:off x="4439820" y="26344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40" name="Google Shape;1240;p153"/>
            <p:cNvSpPr/>
            <p:nvPr/>
          </p:nvSpPr>
          <p:spPr>
            <a:xfrm>
              <a:off x="4302795" y="3324543"/>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41" name="Google Shape;1241;p153"/>
            <p:cNvSpPr/>
            <p:nvPr/>
          </p:nvSpPr>
          <p:spPr>
            <a:xfrm>
              <a:off x="5008845" y="32714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42" name="Google Shape;1242;p153"/>
            <p:cNvSpPr/>
            <p:nvPr/>
          </p:nvSpPr>
          <p:spPr>
            <a:xfrm>
              <a:off x="5273145" y="27443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43" name="Google Shape;1243;p153"/>
            <p:cNvSpPr/>
            <p:nvPr/>
          </p:nvSpPr>
          <p:spPr>
            <a:xfrm>
              <a:off x="4567095" y="40146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44" name="Google Shape;1244;p153"/>
            <p:cNvSpPr/>
            <p:nvPr/>
          </p:nvSpPr>
          <p:spPr>
            <a:xfrm>
              <a:off x="6915945" y="380693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45" name="Google Shape;1245;p153"/>
            <p:cNvSpPr/>
            <p:nvPr/>
          </p:nvSpPr>
          <p:spPr>
            <a:xfrm>
              <a:off x="6564995" y="332455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46" name="Google Shape;1246;p153"/>
            <p:cNvSpPr/>
            <p:nvPr/>
          </p:nvSpPr>
          <p:spPr>
            <a:xfrm>
              <a:off x="6651645" y="4514405"/>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47" name="Google Shape;1247;p153"/>
            <p:cNvSpPr/>
            <p:nvPr/>
          </p:nvSpPr>
          <p:spPr>
            <a:xfrm>
              <a:off x="7363195" y="2898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48" name="Google Shape;1248;p153"/>
            <p:cNvSpPr/>
            <p:nvPr/>
          </p:nvSpPr>
          <p:spPr>
            <a:xfrm>
              <a:off x="7098895" y="51463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49" name="Google Shape;1249;p153"/>
            <p:cNvSpPr/>
            <p:nvPr/>
          </p:nvSpPr>
          <p:spPr>
            <a:xfrm>
              <a:off x="7363195" y="43292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50" name="Google Shape;1250;p153"/>
            <p:cNvSpPr/>
            <p:nvPr/>
          </p:nvSpPr>
          <p:spPr>
            <a:xfrm>
              <a:off x="7633115" y="3674780"/>
              <a:ext cx="264300" cy="264300"/>
            </a:xfrm>
            <a:prstGeom prst="rect">
              <a:avLst/>
            </a:prstGeom>
            <a:solidFill>
              <a:srgbClr val="FF99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51" name="Google Shape;1251;p153"/>
            <p:cNvSpPr/>
            <p:nvPr/>
          </p:nvSpPr>
          <p:spPr>
            <a:xfrm>
              <a:off x="5971470" y="25304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52" name="Google Shape;1252;p153"/>
            <p:cNvSpPr/>
            <p:nvPr/>
          </p:nvSpPr>
          <p:spPr>
            <a:xfrm>
              <a:off x="5729583" y="3272505"/>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53" name="Google Shape;1253;p153"/>
            <p:cNvSpPr/>
            <p:nvPr/>
          </p:nvSpPr>
          <p:spPr>
            <a:xfrm>
              <a:off x="5327620" y="380693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54" name="Google Shape;1254;p153"/>
            <p:cNvSpPr/>
            <p:nvPr/>
          </p:nvSpPr>
          <p:spPr>
            <a:xfrm>
              <a:off x="4093298" y="3674780"/>
              <a:ext cx="264300" cy="264300"/>
            </a:xfrm>
            <a:prstGeom prst="ellipse">
              <a:avLst/>
            </a:prstGeom>
            <a:solidFill>
              <a:srgbClr val="FF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sp>
        <p:nvSpPr>
          <p:cNvPr id="1255" name="Google Shape;1255;p153" descr=" 30"/>
          <p:cNvSpPr/>
          <p:nvPr/>
        </p:nvSpPr>
        <p:spPr>
          <a:xfrm>
            <a:off x="4980192" y="2735343"/>
            <a:ext cx="176217" cy="136904"/>
          </a:xfrm>
          <a:prstGeom prst="flowChartExtract">
            <a:avLst/>
          </a:prstGeom>
          <a:solidFill>
            <a:srgbClr val="000000"/>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nvGrpSpPr>
          <p:cNvPr id="1256" name="Google Shape;1256;p153" descr=" 2"/>
          <p:cNvGrpSpPr/>
          <p:nvPr/>
        </p:nvGrpSpPr>
        <p:grpSpPr>
          <a:xfrm>
            <a:off x="4978805" y="1589187"/>
            <a:ext cx="1672779" cy="1341237"/>
            <a:chOff x="6250462" y="1036262"/>
            <a:chExt cx="2509043" cy="2239500"/>
          </a:xfrm>
        </p:grpSpPr>
        <p:sp>
          <p:nvSpPr>
            <p:cNvPr id="1257" name="Google Shape;1257;p153"/>
            <p:cNvSpPr/>
            <p:nvPr/>
          </p:nvSpPr>
          <p:spPr>
            <a:xfrm rot="-2372294">
              <a:off x="6194337" y="1791295"/>
              <a:ext cx="2634336" cy="729434"/>
            </a:xfrm>
            <a:prstGeom prst="leftArrow">
              <a:avLst>
                <a:gd name="adj1" fmla="val 50000"/>
                <a:gd name="adj2" fmla="val 50000"/>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1400">
                  <a:solidFill>
                    <a:schemeClr val="lt1"/>
                  </a:solidFill>
                  <a:latin typeface="Cabin"/>
                  <a:ea typeface="Cabin"/>
                  <a:cs typeface="Cabin"/>
                  <a:sym typeface="Cabin"/>
                </a:rPr>
                <a:t>Classify as Orange</a:t>
              </a:r>
              <a:endParaRPr sz="1100"/>
            </a:p>
          </p:txBody>
        </p:sp>
        <p:sp>
          <p:nvSpPr>
            <p:cNvPr id="1258" name="Google Shape;1258;p153"/>
            <p:cNvSpPr/>
            <p:nvPr/>
          </p:nvSpPr>
          <p:spPr>
            <a:xfrm>
              <a:off x="6250462" y="2943038"/>
              <a:ext cx="264300" cy="264300"/>
            </a:xfrm>
            <a:prstGeom prst="rect">
              <a:avLst/>
            </a:prstGeom>
            <a:solidFill>
              <a:srgbClr val="FF9900"/>
            </a:solidFill>
            <a:ln w="38100" cap="flat" cmpd="sng">
              <a:solidFill>
                <a:srgbClr val="00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154"/>
          <p:cNvSpPr txBox="1">
            <a:spLocks noGrp="1"/>
          </p:cNvSpPr>
          <p:nvPr>
            <p:ph type="ctrTitle"/>
          </p:nvPr>
        </p:nvSpPr>
        <p:spPr>
          <a:xfrm>
            <a:off x="154495" y="1502790"/>
            <a:ext cx="6398700" cy="1374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Neural Networks</a:t>
            </a:r>
            <a:endParaRPr/>
          </a:p>
        </p:txBody>
      </p:sp>
      <p:sp>
        <p:nvSpPr>
          <p:cNvPr id="1264" name="Google Shape;1264;p154"/>
          <p:cNvSpPr txBox="1">
            <a:spLocks noGrp="1"/>
          </p:cNvSpPr>
          <p:nvPr>
            <p:ph type="subTitle" idx="1"/>
          </p:nvPr>
        </p:nvSpPr>
        <p:spPr>
          <a:xfrm>
            <a:off x="223045" y="2603915"/>
            <a:ext cx="6398700" cy="6108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r>
              <a:rPr lang="en"/>
              <a:t>Artificial Neural Networks Algorithm</a:t>
            </a:r>
            <a:endParaRPr/>
          </a:p>
        </p:txBody>
      </p:sp>
      <p:sp>
        <p:nvSpPr>
          <p:cNvPr id="1265" name="Google Shape;1265;p154"/>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77</a:t>
            </a:fld>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155"/>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Artificial Neural Networks</a:t>
            </a:r>
            <a:endParaRPr/>
          </a:p>
        </p:txBody>
      </p:sp>
      <p:sp>
        <p:nvSpPr>
          <p:cNvPr id="1271" name="Google Shape;1271;p155"/>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78</a:t>
            </a:fld>
            <a:endParaRPr/>
          </a:p>
        </p:txBody>
      </p:sp>
      <p:sp>
        <p:nvSpPr>
          <p:cNvPr id="1272" name="Google Shape;1272;p155"/>
          <p:cNvSpPr txBox="1">
            <a:spLocks noGrp="1"/>
          </p:cNvSpPr>
          <p:nvPr>
            <p:ph type="body" idx="1"/>
          </p:nvPr>
        </p:nvSpPr>
        <p:spPr>
          <a:xfrm>
            <a:off x="64700" y="4857125"/>
            <a:ext cx="1718700" cy="251400"/>
          </a:xfrm>
          <a:prstGeom prst="rect">
            <a:avLst/>
          </a:prstGeom>
        </p:spPr>
        <p:txBody>
          <a:bodyPr spcFirstLastPara="1" wrap="square" lIns="91425" tIns="45700" rIns="91425" bIns="45700" anchor="t" anchorCtr="0">
            <a:normAutofit fontScale="70000" lnSpcReduction="20000"/>
          </a:bodyPr>
          <a:lstStyle/>
          <a:p>
            <a:pPr marL="0" lvl="0" indent="0" algn="l" rtl="0">
              <a:lnSpc>
                <a:spcPct val="80000"/>
              </a:lnSpc>
              <a:spcBef>
                <a:spcPts val="640"/>
              </a:spcBef>
              <a:spcAft>
                <a:spcPts val="0"/>
              </a:spcAft>
              <a:buNone/>
            </a:pPr>
            <a:r>
              <a:rPr lang="en" sz="1300"/>
              <a:t>Source: techgirlz.org</a:t>
            </a:r>
            <a:endParaRPr sz="1300"/>
          </a:p>
        </p:txBody>
      </p:sp>
      <p:pic>
        <p:nvPicPr>
          <p:cNvPr id="1273" name="Google Shape;1273;p155"/>
          <p:cNvPicPr preferRelativeResize="0"/>
          <p:nvPr/>
        </p:nvPicPr>
        <p:blipFill rotWithShape="1">
          <a:blip r:embed="rId3">
            <a:alphaModFix/>
          </a:blip>
          <a:srcRect/>
          <a:stretch/>
        </p:blipFill>
        <p:spPr>
          <a:xfrm>
            <a:off x="1667306" y="1464938"/>
            <a:ext cx="2857500" cy="3438525"/>
          </a:xfrm>
          <a:prstGeom prst="rect">
            <a:avLst/>
          </a:prstGeom>
          <a:noFill/>
          <a:ln>
            <a:noFill/>
          </a:ln>
        </p:spPr>
      </p:pic>
      <p:sp>
        <p:nvSpPr>
          <p:cNvPr id="1274" name="Google Shape;1274;p155"/>
          <p:cNvSpPr/>
          <p:nvPr/>
        </p:nvSpPr>
        <p:spPr>
          <a:xfrm>
            <a:off x="7115963" y="2663513"/>
            <a:ext cx="858900" cy="858900"/>
          </a:xfrm>
          <a:prstGeom prst="ellipse">
            <a:avLst/>
          </a:prstGeom>
          <a:solidFill>
            <a:srgbClr val="D8EFF0"/>
          </a:solidFill>
          <a:ln w="38100" cap="flat" cmpd="sng">
            <a:solidFill>
              <a:srgbClr val="0000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75" name="Google Shape;1275;p155"/>
          <p:cNvSpPr/>
          <p:nvPr/>
        </p:nvSpPr>
        <p:spPr>
          <a:xfrm>
            <a:off x="5171813" y="1464938"/>
            <a:ext cx="858900" cy="858900"/>
          </a:xfrm>
          <a:prstGeom prst="ellipse">
            <a:avLst/>
          </a:prstGeom>
          <a:solidFill>
            <a:srgbClr val="FBDFE8"/>
          </a:solidFill>
          <a:ln w="28575" cap="flat" cmpd="sng">
            <a:solidFill>
              <a:srgbClr val="E51A59"/>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30</a:t>
            </a:r>
            <a:endParaRPr sz="1100"/>
          </a:p>
        </p:txBody>
      </p:sp>
      <p:cxnSp>
        <p:nvCxnSpPr>
          <p:cNvPr id="1276" name="Google Shape;1276;p155"/>
          <p:cNvCxnSpPr>
            <a:stCxn id="1275" idx="6"/>
            <a:endCxn id="1274" idx="1"/>
          </p:cNvCxnSpPr>
          <p:nvPr/>
        </p:nvCxnSpPr>
        <p:spPr>
          <a:xfrm>
            <a:off x="6030713" y="1894388"/>
            <a:ext cx="1211100" cy="894900"/>
          </a:xfrm>
          <a:prstGeom prst="straightConnector1">
            <a:avLst/>
          </a:prstGeom>
          <a:noFill/>
          <a:ln w="57150" cap="flat" cmpd="sng">
            <a:solidFill>
              <a:schemeClr val="dk2"/>
            </a:solidFill>
            <a:prstDash val="solid"/>
            <a:round/>
            <a:headEnd type="none" w="sm" len="sm"/>
            <a:tailEnd type="triangle" w="lg" len="lg"/>
          </a:ln>
        </p:spPr>
      </p:cxnSp>
      <p:sp>
        <p:nvSpPr>
          <p:cNvPr id="1277" name="Google Shape;1277;p155"/>
          <p:cNvSpPr/>
          <p:nvPr/>
        </p:nvSpPr>
        <p:spPr>
          <a:xfrm>
            <a:off x="5171813" y="2663513"/>
            <a:ext cx="858900" cy="858900"/>
          </a:xfrm>
          <a:prstGeom prst="ellipse">
            <a:avLst/>
          </a:prstGeom>
          <a:solidFill>
            <a:srgbClr val="FBDFE8"/>
          </a:solidFill>
          <a:ln w="28575" cap="flat" cmpd="sng">
            <a:solidFill>
              <a:srgbClr val="E51A59"/>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50</a:t>
            </a:r>
            <a:endParaRPr sz="1100"/>
          </a:p>
        </p:txBody>
      </p:sp>
      <p:sp>
        <p:nvSpPr>
          <p:cNvPr id="1278" name="Google Shape;1278;p155"/>
          <p:cNvSpPr/>
          <p:nvPr/>
        </p:nvSpPr>
        <p:spPr>
          <a:xfrm>
            <a:off x="5171813" y="3862088"/>
            <a:ext cx="858900" cy="858900"/>
          </a:xfrm>
          <a:prstGeom prst="ellipse">
            <a:avLst/>
          </a:prstGeom>
          <a:solidFill>
            <a:srgbClr val="FBDFE8"/>
          </a:solidFill>
          <a:ln w="28575" cap="flat" cmpd="sng">
            <a:solidFill>
              <a:srgbClr val="E51A59"/>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70</a:t>
            </a:r>
            <a:endParaRPr sz="1100"/>
          </a:p>
        </p:txBody>
      </p:sp>
      <p:cxnSp>
        <p:nvCxnSpPr>
          <p:cNvPr id="1279" name="Google Shape;1279;p155"/>
          <p:cNvCxnSpPr>
            <a:stCxn id="1277" idx="6"/>
            <a:endCxn id="1274" idx="2"/>
          </p:cNvCxnSpPr>
          <p:nvPr/>
        </p:nvCxnSpPr>
        <p:spPr>
          <a:xfrm>
            <a:off x="6030713" y="3092963"/>
            <a:ext cx="1085400" cy="0"/>
          </a:xfrm>
          <a:prstGeom prst="straightConnector1">
            <a:avLst/>
          </a:prstGeom>
          <a:noFill/>
          <a:ln w="57150" cap="flat" cmpd="sng">
            <a:solidFill>
              <a:schemeClr val="dk2"/>
            </a:solidFill>
            <a:prstDash val="solid"/>
            <a:round/>
            <a:headEnd type="none" w="sm" len="sm"/>
            <a:tailEnd type="triangle" w="lg" len="lg"/>
          </a:ln>
        </p:spPr>
      </p:cxnSp>
      <p:cxnSp>
        <p:nvCxnSpPr>
          <p:cNvPr id="1280" name="Google Shape;1280;p155"/>
          <p:cNvCxnSpPr>
            <a:stCxn id="1278" idx="6"/>
            <a:endCxn id="1274" idx="3"/>
          </p:cNvCxnSpPr>
          <p:nvPr/>
        </p:nvCxnSpPr>
        <p:spPr>
          <a:xfrm rot="10800000" flipH="1">
            <a:off x="6030713" y="3396638"/>
            <a:ext cx="1211100" cy="894900"/>
          </a:xfrm>
          <a:prstGeom prst="straightConnector1">
            <a:avLst/>
          </a:prstGeom>
          <a:noFill/>
          <a:ln w="57150" cap="flat" cmpd="sng">
            <a:solidFill>
              <a:schemeClr val="dk2"/>
            </a:solidFill>
            <a:prstDash val="solid"/>
            <a:round/>
            <a:headEnd type="none" w="sm" len="sm"/>
            <a:tailEnd type="triangle" w="lg" len="lg"/>
          </a:ln>
        </p:spPr>
      </p:cxnSp>
      <p:sp>
        <p:nvSpPr>
          <p:cNvPr id="1281" name="Google Shape;1281;p155"/>
          <p:cNvSpPr txBox="1"/>
          <p:nvPr/>
        </p:nvSpPr>
        <p:spPr>
          <a:xfrm>
            <a:off x="6464813" y="1821122"/>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2</a:t>
            </a:r>
            <a:endParaRPr sz="1100"/>
          </a:p>
        </p:txBody>
      </p:sp>
      <p:sp>
        <p:nvSpPr>
          <p:cNvPr id="1282" name="Google Shape;1282;p155"/>
          <p:cNvSpPr txBox="1"/>
          <p:nvPr/>
        </p:nvSpPr>
        <p:spPr>
          <a:xfrm>
            <a:off x="6247725" y="2630504"/>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-1</a:t>
            </a:r>
            <a:endParaRPr sz="1100"/>
          </a:p>
        </p:txBody>
      </p:sp>
      <p:sp>
        <p:nvSpPr>
          <p:cNvPr id="1283" name="Google Shape;1283;p155"/>
          <p:cNvSpPr txBox="1"/>
          <p:nvPr/>
        </p:nvSpPr>
        <p:spPr>
          <a:xfrm>
            <a:off x="6310650" y="3453085"/>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1</a:t>
            </a:r>
            <a:endParaRPr sz="110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p:sp>
        <p:nvSpPr>
          <p:cNvPr id="1288" name="Google Shape;1288;p156"/>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Artificial Neural Networks</a:t>
            </a:r>
            <a:endParaRPr/>
          </a:p>
        </p:txBody>
      </p:sp>
      <p:sp>
        <p:nvSpPr>
          <p:cNvPr id="1289" name="Google Shape;1289;p156"/>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79</a:t>
            </a:fld>
            <a:endParaRPr/>
          </a:p>
        </p:txBody>
      </p:sp>
      <p:sp>
        <p:nvSpPr>
          <p:cNvPr id="1290" name="Google Shape;1290;p156"/>
          <p:cNvSpPr txBox="1">
            <a:spLocks noGrp="1"/>
          </p:cNvSpPr>
          <p:nvPr>
            <p:ph type="body" idx="1"/>
          </p:nvPr>
        </p:nvSpPr>
        <p:spPr>
          <a:xfrm>
            <a:off x="64700" y="4857125"/>
            <a:ext cx="1718700" cy="251400"/>
          </a:xfrm>
          <a:prstGeom prst="rect">
            <a:avLst/>
          </a:prstGeom>
        </p:spPr>
        <p:txBody>
          <a:bodyPr spcFirstLastPara="1" wrap="square" lIns="91425" tIns="45700" rIns="91425" bIns="45700" anchor="t" anchorCtr="0">
            <a:normAutofit fontScale="70000" lnSpcReduction="20000"/>
          </a:bodyPr>
          <a:lstStyle/>
          <a:p>
            <a:pPr marL="0" lvl="0" indent="0" algn="l" rtl="0">
              <a:lnSpc>
                <a:spcPct val="80000"/>
              </a:lnSpc>
              <a:spcBef>
                <a:spcPts val="640"/>
              </a:spcBef>
              <a:spcAft>
                <a:spcPts val="0"/>
              </a:spcAft>
              <a:buNone/>
            </a:pPr>
            <a:r>
              <a:rPr lang="en" sz="1300"/>
              <a:t>Source: techgirlz.org</a:t>
            </a:r>
            <a:endParaRPr sz="1300"/>
          </a:p>
        </p:txBody>
      </p:sp>
      <p:sp>
        <p:nvSpPr>
          <p:cNvPr id="1291" name="Google Shape;1291;p156" descr=" 654"/>
          <p:cNvSpPr/>
          <p:nvPr/>
        </p:nvSpPr>
        <p:spPr>
          <a:xfrm>
            <a:off x="4197996" y="1962356"/>
            <a:ext cx="2428200" cy="2336700"/>
          </a:xfrm>
          <a:prstGeom prst="ellipse">
            <a:avLst/>
          </a:prstGeom>
          <a:solidFill>
            <a:srgbClr val="D8EFF0"/>
          </a:solidFill>
          <a:ln w="19050" cap="flat" cmpd="sng">
            <a:solidFill>
              <a:srgbClr val="0000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292" name="Google Shape;1292;p156" descr=" 655"/>
          <p:cNvSpPr/>
          <p:nvPr/>
        </p:nvSpPr>
        <p:spPr>
          <a:xfrm>
            <a:off x="2253844" y="1502681"/>
            <a:ext cx="858900" cy="858900"/>
          </a:xfrm>
          <a:prstGeom prst="ellipse">
            <a:avLst/>
          </a:prstGeom>
          <a:solidFill>
            <a:srgbClr val="FBDFE8"/>
          </a:solidFill>
          <a:ln w="28575"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30</a:t>
            </a:r>
            <a:endParaRPr sz="1100"/>
          </a:p>
        </p:txBody>
      </p:sp>
      <p:cxnSp>
        <p:nvCxnSpPr>
          <p:cNvPr id="1293" name="Google Shape;1293;p156" descr=" 656"/>
          <p:cNvCxnSpPr>
            <a:stCxn id="1292" idx="6"/>
            <a:endCxn id="1291" idx="1"/>
          </p:cNvCxnSpPr>
          <p:nvPr/>
        </p:nvCxnSpPr>
        <p:spPr>
          <a:xfrm>
            <a:off x="3112744" y="1932131"/>
            <a:ext cx="1440900" cy="372300"/>
          </a:xfrm>
          <a:prstGeom prst="straightConnector1">
            <a:avLst/>
          </a:prstGeom>
          <a:noFill/>
          <a:ln w="38100" cap="flat" cmpd="sng">
            <a:solidFill>
              <a:schemeClr val="dk2"/>
            </a:solidFill>
            <a:prstDash val="solid"/>
            <a:round/>
            <a:headEnd type="none" w="sm" len="sm"/>
            <a:tailEnd type="triangle" w="lg" len="lg"/>
          </a:ln>
        </p:spPr>
      </p:cxnSp>
      <p:sp>
        <p:nvSpPr>
          <p:cNvPr id="1294" name="Google Shape;1294;p156" descr=" 657"/>
          <p:cNvSpPr/>
          <p:nvPr/>
        </p:nvSpPr>
        <p:spPr>
          <a:xfrm>
            <a:off x="2253844" y="2701256"/>
            <a:ext cx="858900" cy="858900"/>
          </a:xfrm>
          <a:prstGeom prst="ellipse">
            <a:avLst/>
          </a:prstGeom>
          <a:solidFill>
            <a:srgbClr val="FBDFE8"/>
          </a:solidFill>
          <a:ln w="1905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50</a:t>
            </a:r>
            <a:endParaRPr sz="1100"/>
          </a:p>
        </p:txBody>
      </p:sp>
      <p:sp>
        <p:nvSpPr>
          <p:cNvPr id="1295" name="Google Shape;1295;p156" descr=" 658"/>
          <p:cNvSpPr/>
          <p:nvPr/>
        </p:nvSpPr>
        <p:spPr>
          <a:xfrm>
            <a:off x="2253844" y="3899831"/>
            <a:ext cx="858900" cy="858900"/>
          </a:xfrm>
          <a:prstGeom prst="ellipse">
            <a:avLst/>
          </a:prstGeom>
          <a:solidFill>
            <a:srgbClr val="FBDFE8"/>
          </a:solidFill>
          <a:ln w="1905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70</a:t>
            </a:r>
            <a:endParaRPr sz="1100"/>
          </a:p>
        </p:txBody>
      </p:sp>
      <p:cxnSp>
        <p:nvCxnSpPr>
          <p:cNvPr id="1296" name="Google Shape;1296;p156" descr=" 659"/>
          <p:cNvCxnSpPr>
            <a:stCxn id="1294" idx="6"/>
            <a:endCxn id="1291" idx="2"/>
          </p:cNvCxnSpPr>
          <p:nvPr/>
        </p:nvCxnSpPr>
        <p:spPr>
          <a:xfrm>
            <a:off x="3112744" y="3130706"/>
            <a:ext cx="1085400" cy="0"/>
          </a:xfrm>
          <a:prstGeom prst="straightConnector1">
            <a:avLst/>
          </a:prstGeom>
          <a:noFill/>
          <a:ln w="38100" cap="flat" cmpd="sng">
            <a:solidFill>
              <a:schemeClr val="dk2"/>
            </a:solidFill>
            <a:prstDash val="solid"/>
            <a:round/>
            <a:headEnd type="none" w="sm" len="sm"/>
            <a:tailEnd type="triangle" w="lg" len="lg"/>
          </a:ln>
        </p:spPr>
      </p:cxnSp>
      <p:cxnSp>
        <p:nvCxnSpPr>
          <p:cNvPr id="1297" name="Google Shape;1297;p156" descr=" 660"/>
          <p:cNvCxnSpPr>
            <a:stCxn id="1295" idx="6"/>
            <a:endCxn id="1291" idx="3"/>
          </p:cNvCxnSpPr>
          <p:nvPr/>
        </p:nvCxnSpPr>
        <p:spPr>
          <a:xfrm rot="10800000" flipH="1">
            <a:off x="3112744" y="3956981"/>
            <a:ext cx="1440900" cy="372300"/>
          </a:xfrm>
          <a:prstGeom prst="straightConnector1">
            <a:avLst/>
          </a:prstGeom>
          <a:noFill/>
          <a:ln w="38100" cap="flat" cmpd="sng">
            <a:solidFill>
              <a:schemeClr val="dk2"/>
            </a:solidFill>
            <a:prstDash val="solid"/>
            <a:round/>
            <a:headEnd type="none" w="sm" len="sm"/>
            <a:tailEnd type="triangle" w="lg" len="lg"/>
          </a:ln>
        </p:spPr>
      </p:cxnSp>
      <p:sp>
        <p:nvSpPr>
          <p:cNvPr id="1298" name="Google Shape;1298;p156" descr=" 661"/>
          <p:cNvSpPr txBox="1"/>
          <p:nvPr/>
        </p:nvSpPr>
        <p:spPr>
          <a:xfrm>
            <a:off x="3633488" y="1668497"/>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2</a:t>
            </a:r>
            <a:endParaRPr sz="1100"/>
          </a:p>
        </p:txBody>
      </p:sp>
      <p:sp>
        <p:nvSpPr>
          <p:cNvPr id="1299" name="Google Shape;1299;p156" descr=" 662"/>
          <p:cNvSpPr txBox="1"/>
          <p:nvPr/>
        </p:nvSpPr>
        <p:spPr>
          <a:xfrm>
            <a:off x="3401906" y="2701256"/>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-1</a:t>
            </a:r>
            <a:endParaRPr sz="1100"/>
          </a:p>
        </p:txBody>
      </p:sp>
      <p:sp>
        <p:nvSpPr>
          <p:cNvPr id="1300" name="Google Shape;1300;p156" descr=" 663"/>
          <p:cNvSpPr txBox="1"/>
          <p:nvPr/>
        </p:nvSpPr>
        <p:spPr>
          <a:xfrm>
            <a:off x="3507544" y="3776128"/>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1</a:t>
            </a:r>
            <a:endParaRPr sz="1100"/>
          </a:p>
        </p:txBody>
      </p:sp>
      <p:grpSp>
        <p:nvGrpSpPr>
          <p:cNvPr id="1301" name="Google Shape;1301;p156" descr=" 6"/>
          <p:cNvGrpSpPr/>
          <p:nvPr/>
        </p:nvGrpSpPr>
        <p:grpSpPr>
          <a:xfrm>
            <a:off x="2253843" y="1485254"/>
            <a:ext cx="4088194" cy="1942753"/>
            <a:chOff x="1887524" y="1675538"/>
            <a:chExt cx="5450926" cy="2590337"/>
          </a:xfrm>
        </p:grpSpPr>
        <p:sp>
          <p:nvSpPr>
            <p:cNvPr id="1302" name="Google Shape;1302;p156"/>
            <p:cNvSpPr txBox="1"/>
            <p:nvPr/>
          </p:nvSpPr>
          <p:spPr>
            <a:xfrm>
              <a:off x="4595250" y="3472975"/>
              <a:ext cx="2743200" cy="7929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b="1">
                  <a:solidFill>
                    <a:schemeClr val="dk1"/>
                  </a:solidFill>
                  <a:latin typeface="Cabin"/>
                  <a:ea typeface="Cabin"/>
                  <a:cs typeface="Cabin"/>
                  <a:sym typeface="Cabin"/>
                </a:rPr>
                <a:t>30*2</a:t>
              </a:r>
              <a:r>
                <a:rPr lang="en" sz="1800">
                  <a:solidFill>
                    <a:schemeClr val="dk1"/>
                  </a:solidFill>
                  <a:latin typeface="Cabin"/>
                  <a:ea typeface="Cabin"/>
                  <a:cs typeface="Cabin"/>
                  <a:sym typeface="Cabin"/>
                </a:rPr>
                <a:t> </a:t>
              </a:r>
              <a:endParaRPr sz="1100"/>
            </a:p>
          </p:txBody>
        </p:sp>
        <p:grpSp>
          <p:nvGrpSpPr>
            <p:cNvPr id="1303" name="Google Shape;1303;p156"/>
            <p:cNvGrpSpPr/>
            <p:nvPr/>
          </p:nvGrpSpPr>
          <p:grpSpPr>
            <a:xfrm>
              <a:off x="1887524" y="1675538"/>
              <a:ext cx="3049521" cy="1145100"/>
              <a:chOff x="1887524" y="1675538"/>
              <a:chExt cx="3049521" cy="1145100"/>
            </a:xfrm>
          </p:grpSpPr>
          <p:cxnSp>
            <p:nvCxnSpPr>
              <p:cNvPr id="1304" name="Google Shape;1304;p156"/>
              <p:cNvCxnSpPr/>
              <p:nvPr/>
            </p:nvCxnSpPr>
            <p:spPr>
              <a:xfrm>
                <a:off x="3015845" y="2265850"/>
                <a:ext cx="1921200" cy="496500"/>
              </a:xfrm>
              <a:prstGeom prst="straightConnector1">
                <a:avLst/>
              </a:prstGeom>
              <a:noFill/>
              <a:ln w="76200" cap="flat" cmpd="sng">
                <a:solidFill>
                  <a:schemeClr val="dk2"/>
                </a:solidFill>
                <a:prstDash val="solid"/>
                <a:round/>
                <a:headEnd type="none" w="sm" len="sm"/>
                <a:tailEnd type="triangle" w="lg" len="lg"/>
              </a:ln>
            </p:spPr>
          </p:cxnSp>
          <p:sp>
            <p:nvSpPr>
              <p:cNvPr id="1305" name="Google Shape;1305;p156"/>
              <p:cNvSpPr/>
              <p:nvPr/>
            </p:nvSpPr>
            <p:spPr>
              <a:xfrm>
                <a:off x="1887524" y="1675538"/>
                <a:ext cx="1145100" cy="1145100"/>
              </a:xfrm>
              <a:prstGeom prst="ellipse">
                <a:avLst/>
              </a:prstGeom>
              <a:noFill/>
              <a:ln w="7620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endParaRPr sz="1800">
                  <a:solidFill>
                    <a:schemeClr val="dk1"/>
                  </a:solidFill>
                  <a:latin typeface="Cabin"/>
                  <a:ea typeface="Cabin"/>
                  <a:cs typeface="Cabin"/>
                  <a:sym typeface="Cabin"/>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90"/>
          <p:cNvSpPr txBox="1">
            <a:spLocks noGrp="1"/>
          </p:cNvSpPr>
          <p:nvPr>
            <p:ph type="title"/>
          </p:nvPr>
        </p:nvSpPr>
        <p:spPr>
          <a:xfrm>
            <a:off x="4390675" y="2341050"/>
            <a:ext cx="3803400" cy="10689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
              <a:t>Bay Area Community College Consortium</a:t>
            </a:r>
            <a:endParaRPr/>
          </a:p>
        </p:txBody>
      </p:sp>
      <p:sp>
        <p:nvSpPr>
          <p:cNvPr id="540" name="Google Shape;540;p9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541" name="Google Shape;541;p90" descr="Bay Area Basic 2013 - BACCC Logo Fonts-01.png"/>
          <p:cNvPicPr preferRelativeResize="0"/>
          <p:nvPr/>
        </p:nvPicPr>
        <p:blipFill rotWithShape="1">
          <a:blip r:embed="rId3">
            <a:alphaModFix/>
          </a:blip>
          <a:srcRect t="3250"/>
          <a:stretch/>
        </p:blipFill>
        <p:spPr>
          <a:xfrm>
            <a:off x="411559" y="0"/>
            <a:ext cx="3614042" cy="5143500"/>
          </a:xfrm>
          <a:prstGeom prst="rect">
            <a:avLst/>
          </a:prstGeom>
          <a:noFill/>
          <a:ln>
            <a:noFill/>
          </a:ln>
        </p:spPr>
      </p:pic>
      <p:pic>
        <p:nvPicPr>
          <p:cNvPr id="542" name="Google Shape;542;p90"/>
          <p:cNvPicPr preferRelativeResize="0"/>
          <p:nvPr/>
        </p:nvPicPr>
        <p:blipFill>
          <a:blip r:embed="rId4">
            <a:alphaModFix/>
          </a:blip>
          <a:stretch>
            <a:fillRect/>
          </a:stretch>
        </p:blipFill>
        <p:spPr>
          <a:xfrm>
            <a:off x="5059875" y="638375"/>
            <a:ext cx="2397375" cy="1541200"/>
          </a:xfrm>
          <a:prstGeom prst="rect">
            <a:avLst/>
          </a:prstGeom>
          <a:noFill/>
          <a:ln>
            <a:noFill/>
          </a:ln>
        </p:spPr>
      </p:pic>
      <p:sp>
        <p:nvSpPr>
          <p:cNvPr id="543" name="Google Shape;543;p90"/>
          <p:cNvSpPr txBox="1">
            <a:spLocks noGrp="1"/>
          </p:cNvSpPr>
          <p:nvPr>
            <p:ph type="title"/>
          </p:nvPr>
        </p:nvSpPr>
        <p:spPr>
          <a:xfrm>
            <a:off x="4390675" y="3484050"/>
            <a:ext cx="3803400" cy="10689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 u="sng">
                <a:solidFill>
                  <a:schemeClr val="hlink"/>
                </a:solidFill>
                <a:hlinkClick r:id="rId5"/>
              </a:rPr>
              <a:t>https://baccc.org/</a:t>
            </a:r>
            <a:r>
              <a:rPr lang="en"/>
              <a:t>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309"/>
        <p:cNvGrpSpPr/>
        <p:nvPr/>
      </p:nvGrpSpPr>
      <p:grpSpPr>
        <a:xfrm>
          <a:off x="0" y="0"/>
          <a:ext cx="0" cy="0"/>
          <a:chOff x="0" y="0"/>
          <a:chExt cx="0" cy="0"/>
        </a:xfrm>
      </p:grpSpPr>
      <p:sp>
        <p:nvSpPr>
          <p:cNvPr id="1310" name="Google Shape;1310;p157"/>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Artificial Neural Networks</a:t>
            </a:r>
            <a:endParaRPr/>
          </a:p>
        </p:txBody>
      </p:sp>
      <p:sp>
        <p:nvSpPr>
          <p:cNvPr id="1311" name="Google Shape;1311;p157"/>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80</a:t>
            </a:fld>
            <a:endParaRPr/>
          </a:p>
        </p:txBody>
      </p:sp>
      <p:sp>
        <p:nvSpPr>
          <p:cNvPr id="1312" name="Google Shape;1312;p157"/>
          <p:cNvSpPr txBox="1">
            <a:spLocks noGrp="1"/>
          </p:cNvSpPr>
          <p:nvPr>
            <p:ph type="body" idx="1"/>
          </p:nvPr>
        </p:nvSpPr>
        <p:spPr>
          <a:xfrm>
            <a:off x="64700" y="4857125"/>
            <a:ext cx="1718700" cy="251400"/>
          </a:xfrm>
          <a:prstGeom prst="rect">
            <a:avLst/>
          </a:prstGeom>
        </p:spPr>
        <p:txBody>
          <a:bodyPr spcFirstLastPara="1" wrap="square" lIns="91425" tIns="45700" rIns="91425" bIns="45700" anchor="t" anchorCtr="0">
            <a:normAutofit fontScale="70000" lnSpcReduction="20000"/>
          </a:bodyPr>
          <a:lstStyle/>
          <a:p>
            <a:pPr marL="0" lvl="0" indent="0" algn="l" rtl="0">
              <a:lnSpc>
                <a:spcPct val="80000"/>
              </a:lnSpc>
              <a:spcBef>
                <a:spcPts val="640"/>
              </a:spcBef>
              <a:spcAft>
                <a:spcPts val="0"/>
              </a:spcAft>
              <a:buNone/>
            </a:pPr>
            <a:r>
              <a:rPr lang="en" sz="1300"/>
              <a:t>Source: techgirlz.org</a:t>
            </a:r>
            <a:endParaRPr sz="1300"/>
          </a:p>
        </p:txBody>
      </p:sp>
      <p:sp>
        <p:nvSpPr>
          <p:cNvPr id="1313" name="Google Shape;1313;p157" descr=" 654"/>
          <p:cNvSpPr/>
          <p:nvPr/>
        </p:nvSpPr>
        <p:spPr>
          <a:xfrm>
            <a:off x="4426596" y="1962356"/>
            <a:ext cx="2428200" cy="2336700"/>
          </a:xfrm>
          <a:prstGeom prst="ellipse">
            <a:avLst/>
          </a:prstGeom>
          <a:solidFill>
            <a:srgbClr val="D8EFF0"/>
          </a:solidFill>
          <a:ln w="19050" cap="flat" cmpd="sng">
            <a:solidFill>
              <a:srgbClr val="0000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314" name="Google Shape;1314;p157" descr=" 655"/>
          <p:cNvSpPr/>
          <p:nvPr/>
        </p:nvSpPr>
        <p:spPr>
          <a:xfrm>
            <a:off x="2482444" y="1502681"/>
            <a:ext cx="858900" cy="858900"/>
          </a:xfrm>
          <a:prstGeom prst="ellipse">
            <a:avLst/>
          </a:prstGeom>
          <a:solidFill>
            <a:srgbClr val="FBDFE8"/>
          </a:solidFill>
          <a:ln w="28575"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30</a:t>
            </a:r>
            <a:endParaRPr sz="1100"/>
          </a:p>
        </p:txBody>
      </p:sp>
      <p:cxnSp>
        <p:nvCxnSpPr>
          <p:cNvPr id="1315" name="Google Shape;1315;p157" descr=" 656"/>
          <p:cNvCxnSpPr>
            <a:stCxn id="1314" idx="6"/>
            <a:endCxn id="1313" idx="1"/>
          </p:cNvCxnSpPr>
          <p:nvPr/>
        </p:nvCxnSpPr>
        <p:spPr>
          <a:xfrm>
            <a:off x="3341344" y="1932131"/>
            <a:ext cx="1440900" cy="372300"/>
          </a:xfrm>
          <a:prstGeom prst="straightConnector1">
            <a:avLst/>
          </a:prstGeom>
          <a:noFill/>
          <a:ln w="38100" cap="flat" cmpd="sng">
            <a:solidFill>
              <a:schemeClr val="dk2"/>
            </a:solidFill>
            <a:prstDash val="solid"/>
            <a:round/>
            <a:headEnd type="none" w="sm" len="sm"/>
            <a:tailEnd type="triangle" w="lg" len="lg"/>
          </a:ln>
        </p:spPr>
      </p:cxnSp>
      <p:sp>
        <p:nvSpPr>
          <p:cNvPr id="1316" name="Google Shape;1316;p157" descr=" 657"/>
          <p:cNvSpPr/>
          <p:nvPr/>
        </p:nvSpPr>
        <p:spPr>
          <a:xfrm>
            <a:off x="2482444" y="2701256"/>
            <a:ext cx="858900" cy="858900"/>
          </a:xfrm>
          <a:prstGeom prst="ellipse">
            <a:avLst/>
          </a:prstGeom>
          <a:solidFill>
            <a:srgbClr val="FBDFE8"/>
          </a:solidFill>
          <a:ln w="1905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50</a:t>
            </a:r>
            <a:endParaRPr sz="1100"/>
          </a:p>
        </p:txBody>
      </p:sp>
      <p:sp>
        <p:nvSpPr>
          <p:cNvPr id="1317" name="Google Shape;1317;p157" descr=" 658"/>
          <p:cNvSpPr/>
          <p:nvPr/>
        </p:nvSpPr>
        <p:spPr>
          <a:xfrm>
            <a:off x="2482444" y="3899831"/>
            <a:ext cx="858900" cy="858900"/>
          </a:xfrm>
          <a:prstGeom prst="ellipse">
            <a:avLst/>
          </a:prstGeom>
          <a:solidFill>
            <a:srgbClr val="FBDFE8"/>
          </a:solidFill>
          <a:ln w="1905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70</a:t>
            </a:r>
            <a:endParaRPr sz="1100"/>
          </a:p>
        </p:txBody>
      </p:sp>
      <p:cxnSp>
        <p:nvCxnSpPr>
          <p:cNvPr id="1318" name="Google Shape;1318;p157" descr=" 659"/>
          <p:cNvCxnSpPr>
            <a:stCxn id="1316" idx="6"/>
            <a:endCxn id="1313" idx="2"/>
          </p:cNvCxnSpPr>
          <p:nvPr/>
        </p:nvCxnSpPr>
        <p:spPr>
          <a:xfrm>
            <a:off x="3341344" y="3130706"/>
            <a:ext cx="1085400" cy="0"/>
          </a:xfrm>
          <a:prstGeom prst="straightConnector1">
            <a:avLst/>
          </a:prstGeom>
          <a:noFill/>
          <a:ln w="38100" cap="flat" cmpd="sng">
            <a:solidFill>
              <a:schemeClr val="dk2"/>
            </a:solidFill>
            <a:prstDash val="solid"/>
            <a:round/>
            <a:headEnd type="none" w="sm" len="sm"/>
            <a:tailEnd type="triangle" w="lg" len="lg"/>
          </a:ln>
        </p:spPr>
      </p:cxnSp>
      <p:cxnSp>
        <p:nvCxnSpPr>
          <p:cNvPr id="1319" name="Google Shape;1319;p157" descr=" 660"/>
          <p:cNvCxnSpPr>
            <a:stCxn id="1317" idx="6"/>
            <a:endCxn id="1313" idx="3"/>
          </p:cNvCxnSpPr>
          <p:nvPr/>
        </p:nvCxnSpPr>
        <p:spPr>
          <a:xfrm rot="10800000" flipH="1">
            <a:off x="3341344" y="3956981"/>
            <a:ext cx="1440900" cy="372300"/>
          </a:xfrm>
          <a:prstGeom prst="straightConnector1">
            <a:avLst/>
          </a:prstGeom>
          <a:noFill/>
          <a:ln w="38100" cap="flat" cmpd="sng">
            <a:solidFill>
              <a:schemeClr val="dk2"/>
            </a:solidFill>
            <a:prstDash val="solid"/>
            <a:round/>
            <a:headEnd type="none" w="sm" len="sm"/>
            <a:tailEnd type="triangle" w="lg" len="lg"/>
          </a:ln>
        </p:spPr>
      </p:cxnSp>
      <p:sp>
        <p:nvSpPr>
          <p:cNvPr id="1320" name="Google Shape;1320;p157" descr=" 661"/>
          <p:cNvSpPr txBox="1"/>
          <p:nvPr/>
        </p:nvSpPr>
        <p:spPr>
          <a:xfrm>
            <a:off x="3862088" y="1668497"/>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2</a:t>
            </a:r>
            <a:endParaRPr sz="1100"/>
          </a:p>
        </p:txBody>
      </p:sp>
      <p:sp>
        <p:nvSpPr>
          <p:cNvPr id="1321" name="Google Shape;1321;p157" descr=" 662"/>
          <p:cNvSpPr txBox="1"/>
          <p:nvPr/>
        </p:nvSpPr>
        <p:spPr>
          <a:xfrm>
            <a:off x="3630506" y="2701256"/>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-1</a:t>
            </a:r>
            <a:endParaRPr sz="1100"/>
          </a:p>
        </p:txBody>
      </p:sp>
      <p:sp>
        <p:nvSpPr>
          <p:cNvPr id="1322" name="Google Shape;1322;p157" descr=" 663"/>
          <p:cNvSpPr txBox="1"/>
          <p:nvPr/>
        </p:nvSpPr>
        <p:spPr>
          <a:xfrm>
            <a:off x="3736144" y="3776128"/>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1</a:t>
            </a:r>
            <a:endParaRPr sz="1100"/>
          </a:p>
        </p:txBody>
      </p:sp>
      <p:grpSp>
        <p:nvGrpSpPr>
          <p:cNvPr id="1323" name="Google Shape;1323;p157" descr=" 22"/>
          <p:cNvGrpSpPr/>
          <p:nvPr/>
        </p:nvGrpSpPr>
        <p:grpSpPr>
          <a:xfrm>
            <a:off x="2487523" y="2697149"/>
            <a:ext cx="4083115" cy="858825"/>
            <a:chOff x="-1155224" y="1228697"/>
            <a:chExt cx="5444153" cy="1145100"/>
          </a:xfrm>
        </p:grpSpPr>
        <p:sp>
          <p:nvSpPr>
            <p:cNvPr id="1324" name="Google Shape;1324;p157"/>
            <p:cNvSpPr txBox="1"/>
            <p:nvPr/>
          </p:nvSpPr>
          <p:spPr>
            <a:xfrm>
              <a:off x="1545729" y="1414911"/>
              <a:ext cx="2743200" cy="7929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30*2 </a:t>
              </a:r>
              <a:r>
                <a:rPr lang="en" sz="1800" b="1">
                  <a:solidFill>
                    <a:schemeClr val="dk1"/>
                  </a:solidFill>
                  <a:latin typeface="Cabin"/>
                  <a:ea typeface="Cabin"/>
                  <a:cs typeface="Cabin"/>
                  <a:sym typeface="Cabin"/>
                </a:rPr>
                <a:t>+ 50*(-1) </a:t>
              </a:r>
              <a:endParaRPr sz="1100"/>
            </a:p>
          </p:txBody>
        </p:sp>
        <p:grpSp>
          <p:nvGrpSpPr>
            <p:cNvPr id="1325" name="Google Shape;1325;p157"/>
            <p:cNvGrpSpPr/>
            <p:nvPr/>
          </p:nvGrpSpPr>
          <p:grpSpPr>
            <a:xfrm>
              <a:off x="-1155224" y="1228697"/>
              <a:ext cx="2585400" cy="1145100"/>
              <a:chOff x="-1155224" y="1228697"/>
              <a:chExt cx="2585400" cy="1145100"/>
            </a:xfrm>
          </p:grpSpPr>
          <p:cxnSp>
            <p:nvCxnSpPr>
              <p:cNvPr id="1326" name="Google Shape;1326;p157"/>
              <p:cNvCxnSpPr/>
              <p:nvPr/>
            </p:nvCxnSpPr>
            <p:spPr>
              <a:xfrm rot="10800000" flipH="1">
                <a:off x="-10124" y="1806873"/>
                <a:ext cx="1440300" cy="16500"/>
              </a:xfrm>
              <a:prstGeom prst="straightConnector1">
                <a:avLst/>
              </a:prstGeom>
              <a:noFill/>
              <a:ln w="76200" cap="flat" cmpd="sng">
                <a:solidFill>
                  <a:schemeClr val="dk2"/>
                </a:solidFill>
                <a:prstDash val="solid"/>
                <a:round/>
                <a:headEnd type="none" w="sm" len="sm"/>
                <a:tailEnd type="triangle" w="lg" len="lg"/>
              </a:ln>
            </p:spPr>
          </p:cxnSp>
          <p:sp>
            <p:nvSpPr>
              <p:cNvPr id="1327" name="Google Shape;1327;p157"/>
              <p:cNvSpPr/>
              <p:nvPr/>
            </p:nvSpPr>
            <p:spPr>
              <a:xfrm>
                <a:off x="-1155224" y="1228697"/>
                <a:ext cx="1145100" cy="1145100"/>
              </a:xfrm>
              <a:prstGeom prst="ellipse">
                <a:avLst/>
              </a:prstGeom>
              <a:noFill/>
              <a:ln w="7620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endParaRPr sz="1800">
                  <a:solidFill>
                    <a:schemeClr val="dk1"/>
                  </a:solidFill>
                  <a:latin typeface="Cabin"/>
                  <a:ea typeface="Cabin"/>
                  <a:cs typeface="Cabin"/>
                  <a:sym typeface="Cabin"/>
                </a:endParaRPr>
              </a:p>
            </p:txBody>
          </p:sp>
        </p:gr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331"/>
        <p:cNvGrpSpPr/>
        <p:nvPr/>
      </p:nvGrpSpPr>
      <p:grpSpPr>
        <a:xfrm>
          <a:off x="0" y="0"/>
          <a:ext cx="0" cy="0"/>
          <a:chOff x="0" y="0"/>
          <a:chExt cx="0" cy="0"/>
        </a:xfrm>
      </p:grpSpPr>
      <p:sp>
        <p:nvSpPr>
          <p:cNvPr id="1332" name="Google Shape;1332;p158"/>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Artificial Neural Networks</a:t>
            </a:r>
            <a:endParaRPr/>
          </a:p>
        </p:txBody>
      </p:sp>
      <p:sp>
        <p:nvSpPr>
          <p:cNvPr id="1333" name="Google Shape;1333;p158"/>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81</a:t>
            </a:fld>
            <a:endParaRPr/>
          </a:p>
        </p:txBody>
      </p:sp>
      <p:sp>
        <p:nvSpPr>
          <p:cNvPr id="1334" name="Google Shape;1334;p158"/>
          <p:cNvSpPr txBox="1">
            <a:spLocks noGrp="1"/>
          </p:cNvSpPr>
          <p:nvPr>
            <p:ph type="body" idx="1"/>
          </p:nvPr>
        </p:nvSpPr>
        <p:spPr>
          <a:xfrm>
            <a:off x="64700" y="4857125"/>
            <a:ext cx="1718700" cy="251400"/>
          </a:xfrm>
          <a:prstGeom prst="rect">
            <a:avLst/>
          </a:prstGeom>
        </p:spPr>
        <p:txBody>
          <a:bodyPr spcFirstLastPara="1" wrap="square" lIns="91425" tIns="45700" rIns="91425" bIns="45700" anchor="t" anchorCtr="0">
            <a:normAutofit fontScale="70000" lnSpcReduction="20000"/>
          </a:bodyPr>
          <a:lstStyle/>
          <a:p>
            <a:pPr marL="0" lvl="0" indent="0" algn="l" rtl="0">
              <a:lnSpc>
                <a:spcPct val="80000"/>
              </a:lnSpc>
              <a:spcBef>
                <a:spcPts val="640"/>
              </a:spcBef>
              <a:spcAft>
                <a:spcPts val="0"/>
              </a:spcAft>
              <a:buNone/>
            </a:pPr>
            <a:r>
              <a:rPr lang="en" sz="1300"/>
              <a:t>Source: techgirlz.org</a:t>
            </a:r>
            <a:endParaRPr sz="1300"/>
          </a:p>
        </p:txBody>
      </p:sp>
      <p:sp>
        <p:nvSpPr>
          <p:cNvPr id="1335" name="Google Shape;1335;p158" descr=" 654"/>
          <p:cNvSpPr/>
          <p:nvPr/>
        </p:nvSpPr>
        <p:spPr>
          <a:xfrm>
            <a:off x="2978796" y="1962356"/>
            <a:ext cx="2428200" cy="2336700"/>
          </a:xfrm>
          <a:prstGeom prst="ellipse">
            <a:avLst/>
          </a:prstGeom>
          <a:solidFill>
            <a:srgbClr val="D8EFF0"/>
          </a:solidFill>
          <a:ln w="19050" cap="flat" cmpd="sng">
            <a:solidFill>
              <a:srgbClr val="0000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336" name="Google Shape;1336;p158" descr=" 655"/>
          <p:cNvSpPr/>
          <p:nvPr/>
        </p:nvSpPr>
        <p:spPr>
          <a:xfrm>
            <a:off x="1034644" y="1502681"/>
            <a:ext cx="858900" cy="858900"/>
          </a:xfrm>
          <a:prstGeom prst="ellipse">
            <a:avLst/>
          </a:prstGeom>
          <a:solidFill>
            <a:srgbClr val="FBDFE8"/>
          </a:solidFill>
          <a:ln w="28575"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30</a:t>
            </a:r>
            <a:endParaRPr sz="1100"/>
          </a:p>
        </p:txBody>
      </p:sp>
      <p:cxnSp>
        <p:nvCxnSpPr>
          <p:cNvPr id="1337" name="Google Shape;1337;p158" descr=" 656"/>
          <p:cNvCxnSpPr>
            <a:stCxn id="1336" idx="6"/>
            <a:endCxn id="1335" idx="1"/>
          </p:cNvCxnSpPr>
          <p:nvPr/>
        </p:nvCxnSpPr>
        <p:spPr>
          <a:xfrm>
            <a:off x="1893544" y="1932131"/>
            <a:ext cx="1440900" cy="372300"/>
          </a:xfrm>
          <a:prstGeom prst="straightConnector1">
            <a:avLst/>
          </a:prstGeom>
          <a:noFill/>
          <a:ln w="38100" cap="flat" cmpd="sng">
            <a:solidFill>
              <a:schemeClr val="dk2"/>
            </a:solidFill>
            <a:prstDash val="solid"/>
            <a:round/>
            <a:headEnd type="none" w="sm" len="sm"/>
            <a:tailEnd type="triangle" w="lg" len="lg"/>
          </a:ln>
        </p:spPr>
      </p:cxnSp>
      <p:sp>
        <p:nvSpPr>
          <p:cNvPr id="1338" name="Google Shape;1338;p158" descr=" 657"/>
          <p:cNvSpPr/>
          <p:nvPr/>
        </p:nvSpPr>
        <p:spPr>
          <a:xfrm>
            <a:off x="1034644" y="2701256"/>
            <a:ext cx="858900" cy="858900"/>
          </a:xfrm>
          <a:prstGeom prst="ellipse">
            <a:avLst/>
          </a:prstGeom>
          <a:solidFill>
            <a:srgbClr val="FBDFE8"/>
          </a:solidFill>
          <a:ln w="1905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50</a:t>
            </a:r>
            <a:endParaRPr sz="1100"/>
          </a:p>
        </p:txBody>
      </p:sp>
      <p:sp>
        <p:nvSpPr>
          <p:cNvPr id="1339" name="Google Shape;1339;p158" descr=" 658"/>
          <p:cNvSpPr/>
          <p:nvPr/>
        </p:nvSpPr>
        <p:spPr>
          <a:xfrm>
            <a:off x="1034644" y="3899831"/>
            <a:ext cx="858900" cy="858900"/>
          </a:xfrm>
          <a:prstGeom prst="ellipse">
            <a:avLst/>
          </a:prstGeom>
          <a:solidFill>
            <a:srgbClr val="FBDFE8"/>
          </a:solidFill>
          <a:ln w="1905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70</a:t>
            </a:r>
            <a:endParaRPr sz="1100"/>
          </a:p>
        </p:txBody>
      </p:sp>
      <p:cxnSp>
        <p:nvCxnSpPr>
          <p:cNvPr id="1340" name="Google Shape;1340;p158" descr=" 659"/>
          <p:cNvCxnSpPr>
            <a:stCxn id="1338" idx="6"/>
            <a:endCxn id="1335" idx="2"/>
          </p:cNvCxnSpPr>
          <p:nvPr/>
        </p:nvCxnSpPr>
        <p:spPr>
          <a:xfrm>
            <a:off x="1893544" y="3130706"/>
            <a:ext cx="1085400" cy="0"/>
          </a:xfrm>
          <a:prstGeom prst="straightConnector1">
            <a:avLst/>
          </a:prstGeom>
          <a:noFill/>
          <a:ln w="38100" cap="flat" cmpd="sng">
            <a:solidFill>
              <a:schemeClr val="dk2"/>
            </a:solidFill>
            <a:prstDash val="solid"/>
            <a:round/>
            <a:headEnd type="none" w="sm" len="sm"/>
            <a:tailEnd type="triangle" w="lg" len="lg"/>
          </a:ln>
        </p:spPr>
      </p:cxnSp>
      <p:cxnSp>
        <p:nvCxnSpPr>
          <p:cNvPr id="1341" name="Google Shape;1341;p158" descr=" 660"/>
          <p:cNvCxnSpPr>
            <a:stCxn id="1339" idx="6"/>
            <a:endCxn id="1335" idx="3"/>
          </p:cNvCxnSpPr>
          <p:nvPr/>
        </p:nvCxnSpPr>
        <p:spPr>
          <a:xfrm rot="10800000" flipH="1">
            <a:off x="1893544" y="3956981"/>
            <a:ext cx="1440900" cy="372300"/>
          </a:xfrm>
          <a:prstGeom prst="straightConnector1">
            <a:avLst/>
          </a:prstGeom>
          <a:noFill/>
          <a:ln w="38100" cap="flat" cmpd="sng">
            <a:solidFill>
              <a:schemeClr val="dk2"/>
            </a:solidFill>
            <a:prstDash val="solid"/>
            <a:round/>
            <a:headEnd type="none" w="sm" len="sm"/>
            <a:tailEnd type="triangle" w="lg" len="lg"/>
          </a:ln>
        </p:spPr>
      </p:cxnSp>
      <p:sp>
        <p:nvSpPr>
          <p:cNvPr id="1342" name="Google Shape;1342;p158" descr=" 661"/>
          <p:cNvSpPr txBox="1"/>
          <p:nvPr/>
        </p:nvSpPr>
        <p:spPr>
          <a:xfrm>
            <a:off x="2414288" y="1668497"/>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2</a:t>
            </a:r>
            <a:endParaRPr sz="1100"/>
          </a:p>
        </p:txBody>
      </p:sp>
      <p:sp>
        <p:nvSpPr>
          <p:cNvPr id="1343" name="Google Shape;1343;p158" descr=" 662"/>
          <p:cNvSpPr txBox="1"/>
          <p:nvPr/>
        </p:nvSpPr>
        <p:spPr>
          <a:xfrm>
            <a:off x="2182706" y="2701256"/>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-1</a:t>
            </a:r>
            <a:endParaRPr sz="1100"/>
          </a:p>
        </p:txBody>
      </p:sp>
      <p:sp>
        <p:nvSpPr>
          <p:cNvPr id="1344" name="Google Shape;1344;p158" descr=" 663"/>
          <p:cNvSpPr txBox="1"/>
          <p:nvPr/>
        </p:nvSpPr>
        <p:spPr>
          <a:xfrm>
            <a:off x="2288344" y="3776128"/>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1</a:t>
            </a:r>
            <a:endParaRPr sz="1100"/>
          </a:p>
        </p:txBody>
      </p:sp>
      <p:grpSp>
        <p:nvGrpSpPr>
          <p:cNvPr id="1345" name="Google Shape;1345;p158" descr=" 12"/>
          <p:cNvGrpSpPr/>
          <p:nvPr/>
        </p:nvGrpSpPr>
        <p:grpSpPr>
          <a:xfrm>
            <a:off x="1034642" y="1711750"/>
            <a:ext cx="7007883" cy="3046906"/>
            <a:chOff x="1887523" y="1977533"/>
            <a:chExt cx="9343844" cy="4062542"/>
          </a:xfrm>
        </p:grpSpPr>
        <p:grpSp>
          <p:nvGrpSpPr>
            <p:cNvPr id="1346" name="Google Shape;1346;p158"/>
            <p:cNvGrpSpPr/>
            <p:nvPr/>
          </p:nvGrpSpPr>
          <p:grpSpPr>
            <a:xfrm>
              <a:off x="1887523" y="3482251"/>
              <a:ext cx="5751729" cy="2557824"/>
              <a:chOff x="-3164926" y="-584302"/>
              <a:chExt cx="5751729" cy="2557824"/>
            </a:xfrm>
          </p:grpSpPr>
          <p:sp>
            <p:nvSpPr>
              <p:cNvPr id="1347" name="Google Shape;1347;p158"/>
              <p:cNvSpPr txBox="1"/>
              <p:nvPr/>
            </p:nvSpPr>
            <p:spPr>
              <a:xfrm>
                <a:off x="-457297" y="-584302"/>
                <a:ext cx="3044100" cy="7929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30*2 + 50*(-1) +70*1 			= 80 </a:t>
                </a:r>
                <a:endParaRPr sz="1100"/>
              </a:p>
            </p:txBody>
          </p:sp>
          <p:grpSp>
            <p:nvGrpSpPr>
              <p:cNvPr id="1348" name="Google Shape;1348;p158"/>
              <p:cNvGrpSpPr/>
              <p:nvPr/>
            </p:nvGrpSpPr>
            <p:grpSpPr>
              <a:xfrm>
                <a:off x="-3164926" y="828422"/>
                <a:ext cx="3066300" cy="1145100"/>
                <a:chOff x="-3164926" y="828422"/>
                <a:chExt cx="3066300" cy="1145100"/>
              </a:xfrm>
            </p:grpSpPr>
            <p:cxnSp>
              <p:nvCxnSpPr>
                <p:cNvPr id="1349" name="Google Shape;1349;p158"/>
                <p:cNvCxnSpPr/>
                <p:nvPr/>
              </p:nvCxnSpPr>
              <p:spPr>
                <a:xfrm rot="10800000" flipH="1">
                  <a:off x="-2019826" y="904472"/>
                  <a:ext cx="1921200" cy="472800"/>
                </a:xfrm>
                <a:prstGeom prst="straightConnector1">
                  <a:avLst/>
                </a:prstGeom>
                <a:noFill/>
                <a:ln w="76200" cap="flat" cmpd="sng">
                  <a:solidFill>
                    <a:schemeClr val="dk2"/>
                  </a:solidFill>
                  <a:prstDash val="solid"/>
                  <a:round/>
                  <a:headEnd type="none" w="sm" len="sm"/>
                  <a:tailEnd type="triangle" w="lg" len="lg"/>
                </a:ln>
              </p:spPr>
            </p:cxnSp>
            <p:sp>
              <p:nvSpPr>
                <p:cNvPr id="1350" name="Google Shape;1350;p158"/>
                <p:cNvSpPr/>
                <p:nvPr/>
              </p:nvSpPr>
              <p:spPr>
                <a:xfrm>
                  <a:off x="-3164926" y="828422"/>
                  <a:ext cx="1145100" cy="1145100"/>
                </a:xfrm>
                <a:prstGeom prst="ellipse">
                  <a:avLst/>
                </a:prstGeom>
                <a:noFill/>
                <a:ln w="7620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endParaRPr sz="1800">
                    <a:solidFill>
                      <a:schemeClr val="dk1"/>
                    </a:solidFill>
                    <a:latin typeface="Cabin"/>
                    <a:ea typeface="Cabin"/>
                    <a:cs typeface="Cabin"/>
                    <a:sym typeface="Cabin"/>
                  </a:endParaRPr>
                </a:p>
              </p:txBody>
            </p:sp>
          </p:grpSp>
        </p:grpSp>
        <p:cxnSp>
          <p:nvCxnSpPr>
            <p:cNvPr id="1351" name="Google Shape;1351;p158"/>
            <p:cNvCxnSpPr/>
            <p:nvPr/>
          </p:nvCxnSpPr>
          <p:spPr>
            <a:xfrm>
              <a:off x="7729006" y="3779275"/>
              <a:ext cx="1955100" cy="0"/>
            </a:xfrm>
            <a:prstGeom prst="straightConnector1">
              <a:avLst/>
            </a:prstGeom>
            <a:noFill/>
            <a:ln w="76200" cap="flat" cmpd="sng">
              <a:solidFill>
                <a:schemeClr val="dk2"/>
              </a:solidFill>
              <a:prstDash val="solid"/>
              <a:round/>
              <a:headEnd type="none" w="sm" len="sm"/>
              <a:tailEnd type="triangle" w="lg" len="lg"/>
            </a:ln>
          </p:spPr>
        </p:cxnSp>
        <p:sp>
          <p:nvSpPr>
            <p:cNvPr id="1352" name="Google Shape;1352;p158"/>
            <p:cNvSpPr/>
            <p:nvPr/>
          </p:nvSpPr>
          <p:spPr>
            <a:xfrm>
              <a:off x="9841051" y="3363776"/>
              <a:ext cx="800100" cy="8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a:solidFill>
                    <a:schemeClr val="dk1"/>
                  </a:solidFill>
                  <a:latin typeface="Cabin"/>
                  <a:ea typeface="Cabin"/>
                  <a:cs typeface="Cabin"/>
                  <a:sym typeface="Cabin"/>
                </a:rPr>
                <a:t>80</a:t>
              </a:r>
              <a:endParaRPr sz="1100"/>
            </a:p>
          </p:txBody>
        </p:sp>
        <p:sp>
          <p:nvSpPr>
            <p:cNvPr id="1353" name="Google Shape;1353;p158"/>
            <p:cNvSpPr txBox="1"/>
            <p:nvPr/>
          </p:nvSpPr>
          <p:spPr>
            <a:xfrm>
              <a:off x="7567467" y="1977533"/>
              <a:ext cx="3663900" cy="1569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rgbClr val="EE6791"/>
                  </a:solidFill>
                  <a:latin typeface="Cabin"/>
                  <a:ea typeface="Cabin"/>
                  <a:cs typeface="Cabin"/>
                  <a:sym typeface="Cabin"/>
                </a:rPr>
                <a:t>if number &gt; 0</a:t>
              </a:r>
              <a:endParaRPr sz="1100" b="1">
                <a:solidFill>
                  <a:srgbClr val="EE6791"/>
                </a:solidFill>
              </a:endParaRPr>
            </a:p>
            <a:p>
              <a:pPr marL="0" marR="0" lvl="0" indent="0" algn="l" rtl="0">
                <a:spcBef>
                  <a:spcPts val="0"/>
                </a:spcBef>
                <a:spcAft>
                  <a:spcPts val="0"/>
                </a:spcAft>
                <a:buNone/>
              </a:pPr>
              <a:r>
                <a:rPr lang="en" sz="1800" b="1">
                  <a:solidFill>
                    <a:srgbClr val="EE6791"/>
                  </a:solidFill>
                  <a:latin typeface="Cabin"/>
                  <a:ea typeface="Cabin"/>
                  <a:cs typeface="Cabin"/>
                  <a:sym typeface="Cabin"/>
                </a:rPr>
                <a:t>	send number</a:t>
              </a:r>
              <a:endParaRPr sz="1100" b="1">
                <a:solidFill>
                  <a:srgbClr val="EE6791"/>
                </a:solidFill>
              </a:endParaRPr>
            </a:p>
            <a:p>
              <a:pPr marL="0" marR="0" lvl="0" indent="0" algn="l" rtl="0">
                <a:spcBef>
                  <a:spcPts val="0"/>
                </a:spcBef>
                <a:spcAft>
                  <a:spcPts val="0"/>
                </a:spcAft>
                <a:buNone/>
              </a:pPr>
              <a:r>
                <a:rPr lang="en" sz="1800" b="1">
                  <a:solidFill>
                    <a:srgbClr val="EE6791"/>
                  </a:solidFill>
                  <a:latin typeface="Cabin"/>
                  <a:ea typeface="Cabin"/>
                  <a:cs typeface="Cabin"/>
                  <a:sym typeface="Cabin"/>
                </a:rPr>
                <a:t>else</a:t>
              </a:r>
              <a:endParaRPr sz="1100" b="1">
                <a:solidFill>
                  <a:srgbClr val="EE6791"/>
                </a:solidFill>
              </a:endParaRPr>
            </a:p>
            <a:p>
              <a:pPr marL="0" marR="0" lvl="0" indent="0" algn="l" rtl="0">
                <a:spcBef>
                  <a:spcPts val="0"/>
                </a:spcBef>
                <a:spcAft>
                  <a:spcPts val="0"/>
                </a:spcAft>
                <a:buNone/>
              </a:pPr>
              <a:r>
                <a:rPr lang="en" sz="1800" b="1">
                  <a:solidFill>
                    <a:srgbClr val="EE6791"/>
                  </a:solidFill>
                  <a:latin typeface="Cabin"/>
                  <a:ea typeface="Cabin"/>
                  <a:cs typeface="Cabin"/>
                  <a:sym typeface="Cabin"/>
                </a:rPr>
                <a:t>	send 0</a:t>
              </a:r>
              <a:endParaRPr sz="1100" b="1">
                <a:solidFill>
                  <a:srgbClr val="EE6791"/>
                </a:solidFill>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1358" name="Google Shape;1358;p159"/>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Artificial Neural Networks</a:t>
            </a:r>
            <a:endParaRPr/>
          </a:p>
        </p:txBody>
      </p:sp>
      <p:sp>
        <p:nvSpPr>
          <p:cNvPr id="1359" name="Google Shape;1359;p159"/>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82</a:t>
            </a:fld>
            <a:endParaRPr/>
          </a:p>
        </p:txBody>
      </p:sp>
      <p:sp>
        <p:nvSpPr>
          <p:cNvPr id="1360" name="Google Shape;1360;p159"/>
          <p:cNvSpPr txBox="1">
            <a:spLocks noGrp="1"/>
          </p:cNvSpPr>
          <p:nvPr>
            <p:ph type="body" idx="1"/>
          </p:nvPr>
        </p:nvSpPr>
        <p:spPr>
          <a:xfrm>
            <a:off x="64700" y="4857125"/>
            <a:ext cx="1718700" cy="251400"/>
          </a:xfrm>
          <a:prstGeom prst="rect">
            <a:avLst/>
          </a:prstGeom>
        </p:spPr>
        <p:txBody>
          <a:bodyPr spcFirstLastPara="1" wrap="square" lIns="91425" tIns="45700" rIns="91425" bIns="45700" anchor="t" anchorCtr="0">
            <a:normAutofit fontScale="70000" lnSpcReduction="20000"/>
          </a:bodyPr>
          <a:lstStyle/>
          <a:p>
            <a:pPr marL="0" lvl="0" indent="0" algn="l" rtl="0">
              <a:lnSpc>
                <a:spcPct val="80000"/>
              </a:lnSpc>
              <a:spcBef>
                <a:spcPts val="640"/>
              </a:spcBef>
              <a:spcAft>
                <a:spcPts val="0"/>
              </a:spcAft>
              <a:buNone/>
            </a:pPr>
            <a:r>
              <a:rPr lang="en" sz="1300"/>
              <a:t>Source: techgirlz.org</a:t>
            </a:r>
            <a:endParaRPr sz="1300"/>
          </a:p>
        </p:txBody>
      </p:sp>
      <p:sp>
        <p:nvSpPr>
          <p:cNvPr id="1361" name="Google Shape;1361;p159" descr=" 654"/>
          <p:cNvSpPr/>
          <p:nvPr/>
        </p:nvSpPr>
        <p:spPr>
          <a:xfrm>
            <a:off x="3283596" y="1962356"/>
            <a:ext cx="2428200" cy="2336700"/>
          </a:xfrm>
          <a:prstGeom prst="ellipse">
            <a:avLst/>
          </a:prstGeom>
          <a:solidFill>
            <a:srgbClr val="D8EFF0"/>
          </a:solidFill>
          <a:ln w="19050" cap="flat" cmpd="sng">
            <a:solidFill>
              <a:srgbClr val="0000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362" name="Google Shape;1362;p159" descr=" 655"/>
          <p:cNvSpPr/>
          <p:nvPr/>
        </p:nvSpPr>
        <p:spPr>
          <a:xfrm>
            <a:off x="1339444" y="1502681"/>
            <a:ext cx="858900" cy="858900"/>
          </a:xfrm>
          <a:prstGeom prst="ellipse">
            <a:avLst/>
          </a:prstGeom>
          <a:solidFill>
            <a:srgbClr val="FBDFE8"/>
          </a:solidFill>
          <a:ln w="28575"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-30</a:t>
            </a:r>
            <a:endParaRPr sz="1100"/>
          </a:p>
        </p:txBody>
      </p:sp>
      <p:cxnSp>
        <p:nvCxnSpPr>
          <p:cNvPr id="1363" name="Google Shape;1363;p159" descr=" 656"/>
          <p:cNvCxnSpPr>
            <a:stCxn id="1362" idx="6"/>
            <a:endCxn id="1361" idx="1"/>
          </p:cNvCxnSpPr>
          <p:nvPr/>
        </p:nvCxnSpPr>
        <p:spPr>
          <a:xfrm>
            <a:off x="2198344" y="1932131"/>
            <a:ext cx="1440900" cy="372300"/>
          </a:xfrm>
          <a:prstGeom prst="straightConnector1">
            <a:avLst/>
          </a:prstGeom>
          <a:noFill/>
          <a:ln w="38100" cap="flat" cmpd="sng">
            <a:solidFill>
              <a:schemeClr val="dk2"/>
            </a:solidFill>
            <a:prstDash val="solid"/>
            <a:round/>
            <a:headEnd type="none" w="sm" len="sm"/>
            <a:tailEnd type="triangle" w="lg" len="lg"/>
          </a:ln>
        </p:spPr>
      </p:cxnSp>
      <p:sp>
        <p:nvSpPr>
          <p:cNvPr id="1364" name="Google Shape;1364;p159" descr=" 657"/>
          <p:cNvSpPr/>
          <p:nvPr/>
        </p:nvSpPr>
        <p:spPr>
          <a:xfrm>
            <a:off x="1339444" y="2701256"/>
            <a:ext cx="858900" cy="858900"/>
          </a:xfrm>
          <a:prstGeom prst="ellipse">
            <a:avLst/>
          </a:prstGeom>
          <a:solidFill>
            <a:srgbClr val="FBDFE8"/>
          </a:solidFill>
          <a:ln w="1905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30</a:t>
            </a:r>
            <a:endParaRPr sz="1100"/>
          </a:p>
        </p:txBody>
      </p:sp>
      <p:sp>
        <p:nvSpPr>
          <p:cNvPr id="1365" name="Google Shape;1365;p159" descr=" 658"/>
          <p:cNvSpPr/>
          <p:nvPr/>
        </p:nvSpPr>
        <p:spPr>
          <a:xfrm>
            <a:off x="1339444" y="3899831"/>
            <a:ext cx="858900" cy="858900"/>
          </a:xfrm>
          <a:prstGeom prst="ellipse">
            <a:avLst/>
          </a:prstGeom>
          <a:solidFill>
            <a:srgbClr val="FBDFE8"/>
          </a:solidFill>
          <a:ln w="1905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70</a:t>
            </a:r>
            <a:endParaRPr sz="1100"/>
          </a:p>
        </p:txBody>
      </p:sp>
      <p:cxnSp>
        <p:nvCxnSpPr>
          <p:cNvPr id="1366" name="Google Shape;1366;p159" descr=" 659"/>
          <p:cNvCxnSpPr>
            <a:stCxn id="1364" idx="6"/>
            <a:endCxn id="1361" idx="2"/>
          </p:cNvCxnSpPr>
          <p:nvPr/>
        </p:nvCxnSpPr>
        <p:spPr>
          <a:xfrm>
            <a:off x="2198344" y="3130706"/>
            <a:ext cx="1085400" cy="0"/>
          </a:xfrm>
          <a:prstGeom prst="straightConnector1">
            <a:avLst/>
          </a:prstGeom>
          <a:noFill/>
          <a:ln w="38100" cap="flat" cmpd="sng">
            <a:solidFill>
              <a:schemeClr val="dk2"/>
            </a:solidFill>
            <a:prstDash val="solid"/>
            <a:round/>
            <a:headEnd type="none" w="sm" len="sm"/>
            <a:tailEnd type="triangle" w="lg" len="lg"/>
          </a:ln>
        </p:spPr>
      </p:cxnSp>
      <p:cxnSp>
        <p:nvCxnSpPr>
          <p:cNvPr id="1367" name="Google Shape;1367;p159" descr=" 660"/>
          <p:cNvCxnSpPr>
            <a:stCxn id="1365" idx="6"/>
            <a:endCxn id="1361" idx="3"/>
          </p:cNvCxnSpPr>
          <p:nvPr/>
        </p:nvCxnSpPr>
        <p:spPr>
          <a:xfrm rot="10800000" flipH="1">
            <a:off x="2198344" y="3956981"/>
            <a:ext cx="1440900" cy="372300"/>
          </a:xfrm>
          <a:prstGeom prst="straightConnector1">
            <a:avLst/>
          </a:prstGeom>
          <a:noFill/>
          <a:ln w="38100" cap="flat" cmpd="sng">
            <a:solidFill>
              <a:schemeClr val="dk2"/>
            </a:solidFill>
            <a:prstDash val="solid"/>
            <a:round/>
            <a:headEnd type="none" w="sm" len="sm"/>
            <a:tailEnd type="triangle" w="lg" len="lg"/>
          </a:ln>
        </p:spPr>
      </p:cxnSp>
      <p:sp>
        <p:nvSpPr>
          <p:cNvPr id="1368" name="Google Shape;1368;p159" descr=" 661"/>
          <p:cNvSpPr txBox="1"/>
          <p:nvPr/>
        </p:nvSpPr>
        <p:spPr>
          <a:xfrm>
            <a:off x="2719088" y="1668497"/>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2</a:t>
            </a:r>
            <a:endParaRPr sz="1100"/>
          </a:p>
        </p:txBody>
      </p:sp>
      <p:sp>
        <p:nvSpPr>
          <p:cNvPr id="1369" name="Google Shape;1369;p159" descr=" 662"/>
          <p:cNvSpPr txBox="1"/>
          <p:nvPr/>
        </p:nvSpPr>
        <p:spPr>
          <a:xfrm>
            <a:off x="2487506" y="2701256"/>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-1</a:t>
            </a:r>
            <a:endParaRPr sz="1100"/>
          </a:p>
        </p:txBody>
      </p:sp>
      <p:sp>
        <p:nvSpPr>
          <p:cNvPr id="1370" name="Google Shape;1370;p159" descr=" 663"/>
          <p:cNvSpPr txBox="1"/>
          <p:nvPr/>
        </p:nvSpPr>
        <p:spPr>
          <a:xfrm>
            <a:off x="2593144" y="3776128"/>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1</a:t>
            </a:r>
            <a:endParaRPr sz="1100"/>
          </a:p>
        </p:txBody>
      </p:sp>
      <p:grpSp>
        <p:nvGrpSpPr>
          <p:cNvPr id="1371" name="Google Shape;1371;p159" descr=" 12"/>
          <p:cNvGrpSpPr/>
          <p:nvPr/>
        </p:nvGrpSpPr>
        <p:grpSpPr>
          <a:xfrm>
            <a:off x="3370164" y="1711750"/>
            <a:ext cx="4722007" cy="1723213"/>
            <a:chOff x="4595152" y="1977533"/>
            <a:chExt cx="6296009" cy="2297618"/>
          </a:xfrm>
        </p:grpSpPr>
        <p:sp>
          <p:nvSpPr>
            <p:cNvPr id="1372" name="Google Shape;1372;p159"/>
            <p:cNvSpPr txBox="1"/>
            <p:nvPr/>
          </p:nvSpPr>
          <p:spPr>
            <a:xfrm>
              <a:off x="4595152" y="3482251"/>
              <a:ext cx="3044100" cy="7929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-30*2 + 30*(-1) +70*1 </a:t>
              </a:r>
              <a:endParaRPr sz="1100"/>
            </a:p>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 -20</a:t>
              </a:r>
              <a:endParaRPr sz="1100"/>
            </a:p>
          </p:txBody>
        </p:sp>
        <p:cxnSp>
          <p:nvCxnSpPr>
            <p:cNvPr id="1373" name="Google Shape;1373;p159"/>
            <p:cNvCxnSpPr/>
            <p:nvPr/>
          </p:nvCxnSpPr>
          <p:spPr>
            <a:xfrm>
              <a:off x="7729006" y="3779275"/>
              <a:ext cx="1955100" cy="0"/>
            </a:xfrm>
            <a:prstGeom prst="straightConnector1">
              <a:avLst/>
            </a:prstGeom>
            <a:noFill/>
            <a:ln w="76200" cap="flat" cmpd="sng">
              <a:solidFill>
                <a:schemeClr val="dk2"/>
              </a:solidFill>
              <a:prstDash val="solid"/>
              <a:round/>
              <a:headEnd type="none" w="sm" len="sm"/>
              <a:tailEnd type="triangle" w="lg" len="lg"/>
            </a:ln>
          </p:spPr>
        </p:cxnSp>
        <p:sp>
          <p:nvSpPr>
            <p:cNvPr id="1374" name="Google Shape;1374;p159"/>
            <p:cNvSpPr/>
            <p:nvPr/>
          </p:nvSpPr>
          <p:spPr>
            <a:xfrm>
              <a:off x="9841051" y="3363776"/>
              <a:ext cx="492300" cy="8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a:solidFill>
                    <a:schemeClr val="dk1"/>
                  </a:solidFill>
                  <a:latin typeface="Cabin"/>
                  <a:ea typeface="Cabin"/>
                  <a:cs typeface="Cabin"/>
                  <a:sym typeface="Cabin"/>
                </a:rPr>
                <a:t>0</a:t>
              </a:r>
              <a:endParaRPr sz="1100"/>
            </a:p>
          </p:txBody>
        </p:sp>
        <p:sp>
          <p:nvSpPr>
            <p:cNvPr id="1375" name="Google Shape;1375;p159"/>
            <p:cNvSpPr txBox="1"/>
            <p:nvPr/>
          </p:nvSpPr>
          <p:spPr>
            <a:xfrm>
              <a:off x="7567461" y="1977533"/>
              <a:ext cx="3323700" cy="1569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rgbClr val="EE6791"/>
                  </a:solidFill>
                  <a:latin typeface="Cabin"/>
                  <a:ea typeface="Cabin"/>
                  <a:cs typeface="Cabin"/>
                  <a:sym typeface="Cabin"/>
                </a:rPr>
                <a:t>if number &gt; 0</a:t>
              </a:r>
              <a:endParaRPr sz="1100" b="1">
                <a:solidFill>
                  <a:srgbClr val="EE6791"/>
                </a:solidFill>
              </a:endParaRPr>
            </a:p>
            <a:p>
              <a:pPr marL="0" marR="0" lvl="0" indent="0" algn="l" rtl="0">
                <a:spcBef>
                  <a:spcPts val="0"/>
                </a:spcBef>
                <a:spcAft>
                  <a:spcPts val="0"/>
                </a:spcAft>
                <a:buNone/>
              </a:pPr>
              <a:r>
                <a:rPr lang="en" sz="1800" b="1">
                  <a:solidFill>
                    <a:srgbClr val="EE6791"/>
                  </a:solidFill>
                  <a:latin typeface="Cabin"/>
                  <a:ea typeface="Cabin"/>
                  <a:cs typeface="Cabin"/>
                  <a:sym typeface="Cabin"/>
                </a:rPr>
                <a:t>	send number</a:t>
              </a:r>
              <a:endParaRPr sz="1100" b="1">
                <a:solidFill>
                  <a:srgbClr val="EE6791"/>
                </a:solidFill>
              </a:endParaRPr>
            </a:p>
            <a:p>
              <a:pPr marL="0" marR="0" lvl="0" indent="0" algn="l" rtl="0">
                <a:spcBef>
                  <a:spcPts val="0"/>
                </a:spcBef>
                <a:spcAft>
                  <a:spcPts val="0"/>
                </a:spcAft>
                <a:buNone/>
              </a:pPr>
              <a:r>
                <a:rPr lang="en" sz="1800" b="1">
                  <a:solidFill>
                    <a:srgbClr val="EE6791"/>
                  </a:solidFill>
                  <a:latin typeface="Cabin"/>
                  <a:ea typeface="Cabin"/>
                  <a:cs typeface="Cabin"/>
                  <a:sym typeface="Cabin"/>
                </a:rPr>
                <a:t>else</a:t>
              </a:r>
              <a:endParaRPr sz="1100" b="1">
                <a:solidFill>
                  <a:srgbClr val="EE6791"/>
                </a:solidFill>
              </a:endParaRPr>
            </a:p>
            <a:p>
              <a:pPr marL="0" marR="0" lvl="0" indent="0" algn="l" rtl="0">
                <a:spcBef>
                  <a:spcPts val="0"/>
                </a:spcBef>
                <a:spcAft>
                  <a:spcPts val="0"/>
                </a:spcAft>
                <a:buNone/>
              </a:pPr>
              <a:r>
                <a:rPr lang="en" sz="1800" b="1">
                  <a:solidFill>
                    <a:srgbClr val="EE6791"/>
                  </a:solidFill>
                  <a:latin typeface="Cabin"/>
                  <a:ea typeface="Cabin"/>
                  <a:cs typeface="Cabin"/>
                  <a:sym typeface="Cabin"/>
                </a:rPr>
                <a:t>	send 0</a:t>
              </a:r>
              <a:endParaRPr sz="1100" b="1">
                <a:solidFill>
                  <a:srgbClr val="EE6791"/>
                </a:solidFill>
              </a:endParaRPr>
            </a:p>
          </p:txBody>
        </p:sp>
      </p:gr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379"/>
        <p:cNvGrpSpPr/>
        <p:nvPr/>
      </p:nvGrpSpPr>
      <p:grpSpPr>
        <a:xfrm>
          <a:off x="0" y="0"/>
          <a:ext cx="0" cy="0"/>
          <a:chOff x="0" y="0"/>
          <a:chExt cx="0" cy="0"/>
        </a:xfrm>
      </p:grpSpPr>
      <p:sp>
        <p:nvSpPr>
          <p:cNvPr id="1380" name="Google Shape;1380;p160"/>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Artificial Neural Networks</a:t>
            </a:r>
            <a:endParaRPr/>
          </a:p>
        </p:txBody>
      </p:sp>
      <p:sp>
        <p:nvSpPr>
          <p:cNvPr id="1381" name="Google Shape;1381;p160"/>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83</a:t>
            </a:fld>
            <a:endParaRPr/>
          </a:p>
        </p:txBody>
      </p:sp>
      <p:sp>
        <p:nvSpPr>
          <p:cNvPr id="1382" name="Google Shape;1382;p160"/>
          <p:cNvSpPr txBox="1">
            <a:spLocks noGrp="1"/>
          </p:cNvSpPr>
          <p:nvPr>
            <p:ph type="body" idx="1"/>
          </p:nvPr>
        </p:nvSpPr>
        <p:spPr>
          <a:xfrm>
            <a:off x="64700" y="4857125"/>
            <a:ext cx="1718700" cy="251400"/>
          </a:xfrm>
          <a:prstGeom prst="rect">
            <a:avLst/>
          </a:prstGeom>
        </p:spPr>
        <p:txBody>
          <a:bodyPr spcFirstLastPara="1" wrap="square" lIns="91425" tIns="45700" rIns="91425" bIns="45700" anchor="t" anchorCtr="0">
            <a:normAutofit fontScale="70000" lnSpcReduction="20000"/>
          </a:bodyPr>
          <a:lstStyle/>
          <a:p>
            <a:pPr marL="0" lvl="0" indent="0" algn="l" rtl="0">
              <a:lnSpc>
                <a:spcPct val="80000"/>
              </a:lnSpc>
              <a:spcBef>
                <a:spcPts val="640"/>
              </a:spcBef>
              <a:spcAft>
                <a:spcPts val="0"/>
              </a:spcAft>
              <a:buNone/>
            </a:pPr>
            <a:r>
              <a:rPr lang="en" sz="1300"/>
              <a:t>Source: techgirlz.org</a:t>
            </a:r>
            <a:endParaRPr sz="1300"/>
          </a:p>
        </p:txBody>
      </p:sp>
      <p:sp>
        <p:nvSpPr>
          <p:cNvPr id="1383" name="Google Shape;1383;p160" descr=" 654"/>
          <p:cNvSpPr/>
          <p:nvPr/>
        </p:nvSpPr>
        <p:spPr>
          <a:xfrm>
            <a:off x="3359796" y="1886156"/>
            <a:ext cx="2428200" cy="2336700"/>
          </a:xfrm>
          <a:prstGeom prst="ellipse">
            <a:avLst/>
          </a:prstGeom>
          <a:solidFill>
            <a:srgbClr val="D8EFF0"/>
          </a:solidFill>
          <a:ln w="19050" cap="flat" cmpd="sng">
            <a:solidFill>
              <a:srgbClr val="0000FF"/>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400"/>
              <a:buFont typeface="Cabin"/>
              <a:buNone/>
            </a:pPr>
            <a:endParaRPr sz="1400">
              <a:solidFill>
                <a:schemeClr val="dk1"/>
              </a:solidFill>
              <a:latin typeface="Cabin"/>
              <a:ea typeface="Cabin"/>
              <a:cs typeface="Cabin"/>
              <a:sym typeface="Cabin"/>
            </a:endParaRPr>
          </a:p>
        </p:txBody>
      </p:sp>
      <p:sp>
        <p:nvSpPr>
          <p:cNvPr id="1384" name="Google Shape;1384;p160" descr=" 655"/>
          <p:cNvSpPr/>
          <p:nvPr/>
        </p:nvSpPr>
        <p:spPr>
          <a:xfrm>
            <a:off x="1415644" y="1426481"/>
            <a:ext cx="858900" cy="858900"/>
          </a:xfrm>
          <a:prstGeom prst="ellipse">
            <a:avLst/>
          </a:prstGeom>
          <a:solidFill>
            <a:srgbClr val="FBDFE8"/>
          </a:solidFill>
          <a:ln w="28575"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-30</a:t>
            </a:r>
            <a:endParaRPr sz="1100"/>
          </a:p>
        </p:txBody>
      </p:sp>
      <p:cxnSp>
        <p:nvCxnSpPr>
          <p:cNvPr id="1385" name="Google Shape;1385;p160" descr=" 656"/>
          <p:cNvCxnSpPr>
            <a:stCxn id="1384" idx="6"/>
            <a:endCxn id="1383" idx="1"/>
          </p:cNvCxnSpPr>
          <p:nvPr/>
        </p:nvCxnSpPr>
        <p:spPr>
          <a:xfrm>
            <a:off x="2274544" y="1855931"/>
            <a:ext cx="1440900" cy="372300"/>
          </a:xfrm>
          <a:prstGeom prst="straightConnector1">
            <a:avLst/>
          </a:prstGeom>
          <a:noFill/>
          <a:ln w="38100" cap="flat" cmpd="sng">
            <a:solidFill>
              <a:schemeClr val="dk2"/>
            </a:solidFill>
            <a:prstDash val="solid"/>
            <a:round/>
            <a:headEnd type="none" w="sm" len="sm"/>
            <a:tailEnd type="triangle" w="lg" len="lg"/>
          </a:ln>
        </p:spPr>
      </p:cxnSp>
      <p:sp>
        <p:nvSpPr>
          <p:cNvPr id="1386" name="Google Shape;1386;p160" descr=" 657"/>
          <p:cNvSpPr/>
          <p:nvPr/>
        </p:nvSpPr>
        <p:spPr>
          <a:xfrm>
            <a:off x="1415644" y="2625056"/>
            <a:ext cx="858900" cy="858900"/>
          </a:xfrm>
          <a:prstGeom prst="ellipse">
            <a:avLst/>
          </a:prstGeom>
          <a:solidFill>
            <a:srgbClr val="FBDFE8"/>
          </a:solidFill>
          <a:ln w="1905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30</a:t>
            </a:r>
            <a:endParaRPr sz="1100"/>
          </a:p>
        </p:txBody>
      </p:sp>
      <p:sp>
        <p:nvSpPr>
          <p:cNvPr id="1387" name="Google Shape;1387;p160" descr=" 658"/>
          <p:cNvSpPr/>
          <p:nvPr/>
        </p:nvSpPr>
        <p:spPr>
          <a:xfrm>
            <a:off x="1415644" y="3823631"/>
            <a:ext cx="858900" cy="858900"/>
          </a:xfrm>
          <a:prstGeom prst="ellipse">
            <a:avLst/>
          </a:prstGeom>
          <a:solidFill>
            <a:srgbClr val="FBDFE8"/>
          </a:solidFill>
          <a:ln w="1905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70</a:t>
            </a:r>
            <a:endParaRPr sz="1100"/>
          </a:p>
        </p:txBody>
      </p:sp>
      <p:cxnSp>
        <p:nvCxnSpPr>
          <p:cNvPr id="1388" name="Google Shape;1388;p160" descr=" 659"/>
          <p:cNvCxnSpPr>
            <a:stCxn id="1386" idx="6"/>
            <a:endCxn id="1383" idx="2"/>
          </p:cNvCxnSpPr>
          <p:nvPr/>
        </p:nvCxnSpPr>
        <p:spPr>
          <a:xfrm>
            <a:off x="2274544" y="3054506"/>
            <a:ext cx="1085400" cy="0"/>
          </a:xfrm>
          <a:prstGeom prst="straightConnector1">
            <a:avLst/>
          </a:prstGeom>
          <a:noFill/>
          <a:ln w="38100" cap="flat" cmpd="sng">
            <a:solidFill>
              <a:schemeClr val="dk2"/>
            </a:solidFill>
            <a:prstDash val="solid"/>
            <a:round/>
            <a:headEnd type="none" w="sm" len="sm"/>
            <a:tailEnd type="triangle" w="lg" len="lg"/>
          </a:ln>
        </p:spPr>
      </p:cxnSp>
      <p:cxnSp>
        <p:nvCxnSpPr>
          <p:cNvPr id="1389" name="Google Shape;1389;p160" descr=" 660"/>
          <p:cNvCxnSpPr>
            <a:stCxn id="1387" idx="6"/>
            <a:endCxn id="1383" idx="3"/>
          </p:cNvCxnSpPr>
          <p:nvPr/>
        </p:nvCxnSpPr>
        <p:spPr>
          <a:xfrm rot="10800000" flipH="1">
            <a:off x="2274544" y="3880781"/>
            <a:ext cx="1440900" cy="372300"/>
          </a:xfrm>
          <a:prstGeom prst="straightConnector1">
            <a:avLst/>
          </a:prstGeom>
          <a:noFill/>
          <a:ln w="38100" cap="flat" cmpd="sng">
            <a:solidFill>
              <a:schemeClr val="dk2"/>
            </a:solidFill>
            <a:prstDash val="solid"/>
            <a:round/>
            <a:headEnd type="none" w="sm" len="sm"/>
            <a:tailEnd type="triangle" w="lg" len="lg"/>
          </a:ln>
        </p:spPr>
      </p:cxnSp>
      <p:sp>
        <p:nvSpPr>
          <p:cNvPr id="1390" name="Google Shape;1390;p160" descr=" 661"/>
          <p:cNvSpPr txBox="1"/>
          <p:nvPr/>
        </p:nvSpPr>
        <p:spPr>
          <a:xfrm>
            <a:off x="2795288" y="1592297"/>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2</a:t>
            </a:r>
            <a:endParaRPr sz="1100"/>
          </a:p>
        </p:txBody>
      </p:sp>
      <p:sp>
        <p:nvSpPr>
          <p:cNvPr id="1391" name="Google Shape;1391;p160" descr=" 662"/>
          <p:cNvSpPr txBox="1"/>
          <p:nvPr/>
        </p:nvSpPr>
        <p:spPr>
          <a:xfrm>
            <a:off x="2563706" y="2625056"/>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-1</a:t>
            </a:r>
            <a:endParaRPr sz="1100"/>
          </a:p>
        </p:txBody>
      </p:sp>
      <p:sp>
        <p:nvSpPr>
          <p:cNvPr id="1392" name="Google Shape;1392;p160" descr=" 663"/>
          <p:cNvSpPr txBox="1"/>
          <p:nvPr/>
        </p:nvSpPr>
        <p:spPr>
          <a:xfrm>
            <a:off x="2669344" y="3699928"/>
            <a:ext cx="651300" cy="594600"/>
          </a:xfrm>
          <a:prstGeom prst="rect">
            <a:avLst/>
          </a:prstGeom>
          <a:noFill/>
          <a:ln>
            <a:noFill/>
          </a:ln>
        </p:spPr>
        <p:txBody>
          <a:bodyPr spcFirstLastPara="1" wrap="square" lIns="68575" tIns="68575" rIns="68575" bIns="68575" anchor="t" anchorCtr="0">
            <a:noAutofit/>
          </a:bodyPr>
          <a:lstStyle/>
          <a:p>
            <a:pPr marL="0" marR="0" lvl="0" indent="0" algn="l"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1</a:t>
            </a:r>
            <a:endParaRPr sz="1100"/>
          </a:p>
        </p:txBody>
      </p:sp>
      <p:grpSp>
        <p:nvGrpSpPr>
          <p:cNvPr id="1393" name="Google Shape;1393;p160" descr=" 12"/>
          <p:cNvGrpSpPr/>
          <p:nvPr/>
        </p:nvGrpSpPr>
        <p:grpSpPr>
          <a:xfrm>
            <a:off x="3446364" y="1635550"/>
            <a:ext cx="4747431" cy="1723213"/>
            <a:chOff x="4595152" y="1977533"/>
            <a:chExt cx="6329909" cy="2297618"/>
          </a:xfrm>
        </p:grpSpPr>
        <p:sp>
          <p:nvSpPr>
            <p:cNvPr id="1394" name="Google Shape;1394;p160"/>
            <p:cNvSpPr txBox="1"/>
            <p:nvPr/>
          </p:nvSpPr>
          <p:spPr>
            <a:xfrm>
              <a:off x="4595152" y="3482251"/>
              <a:ext cx="3044100" cy="792900"/>
            </a:xfrm>
            <a:prstGeom prst="rect">
              <a:avLst/>
            </a:prstGeom>
            <a:noFill/>
            <a:ln>
              <a:noFill/>
            </a:ln>
          </p:spPr>
          <p:txBody>
            <a:bodyPr spcFirstLastPara="1" wrap="square" lIns="68575" tIns="68575" rIns="68575" bIns="68575" anchor="t" anchorCtr="0">
              <a:noAutofit/>
            </a:bodyPr>
            <a:lstStyle/>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-30*2 + 30*(-1) +70*1 </a:t>
              </a:r>
              <a:endParaRPr sz="1100"/>
            </a:p>
            <a:p>
              <a:pPr marL="0" marR="0" lvl="0" indent="0" algn="ctr" rtl="0">
                <a:spcBef>
                  <a:spcPts val="0"/>
                </a:spcBef>
                <a:spcAft>
                  <a:spcPts val="0"/>
                </a:spcAft>
                <a:buClr>
                  <a:schemeClr val="dk1"/>
                </a:buClr>
                <a:buSzPts val="1800"/>
                <a:buFont typeface="Cabin"/>
                <a:buNone/>
              </a:pPr>
              <a:r>
                <a:rPr lang="en" sz="1800">
                  <a:solidFill>
                    <a:schemeClr val="dk1"/>
                  </a:solidFill>
                  <a:latin typeface="Cabin"/>
                  <a:ea typeface="Cabin"/>
                  <a:cs typeface="Cabin"/>
                  <a:sym typeface="Cabin"/>
                </a:rPr>
                <a:t>= -20</a:t>
              </a:r>
              <a:endParaRPr sz="1100"/>
            </a:p>
          </p:txBody>
        </p:sp>
        <p:cxnSp>
          <p:nvCxnSpPr>
            <p:cNvPr id="1395" name="Google Shape;1395;p160"/>
            <p:cNvCxnSpPr/>
            <p:nvPr/>
          </p:nvCxnSpPr>
          <p:spPr>
            <a:xfrm>
              <a:off x="7729006" y="3779275"/>
              <a:ext cx="1955100" cy="0"/>
            </a:xfrm>
            <a:prstGeom prst="straightConnector1">
              <a:avLst/>
            </a:prstGeom>
            <a:noFill/>
            <a:ln w="76200" cap="flat" cmpd="sng">
              <a:solidFill>
                <a:schemeClr val="dk2"/>
              </a:solidFill>
              <a:prstDash val="solid"/>
              <a:round/>
              <a:headEnd type="none" w="sm" len="sm"/>
              <a:tailEnd type="triangle" w="lg" len="lg"/>
            </a:ln>
          </p:spPr>
        </p:cxnSp>
        <p:sp>
          <p:nvSpPr>
            <p:cNvPr id="1396" name="Google Shape;1396;p160"/>
            <p:cNvSpPr/>
            <p:nvPr/>
          </p:nvSpPr>
          <p:spPr>
            <a:xfrm>
              <a:off x="9841051" y="3363776"/>
              <a:ext cx="492300" cy="8310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3600">
                  <a:solidFill>
                    <a:schemeClr val="dk1"/>
                  </a:solidFill>
                  <a:latin typeface="Cabin"/>
                  <a:ea typeface="Cabin"/>
                  <a:cs typeface="Cabin"/>
                  <a:sym typeface="Cabin"/>
                </a:rPr>
                <a:t>0</a:t>
              </a:r>
              <a:endParaRPr sz="1100"/>
            </a:p>
          </p:txBody>
        </p:sp>
        <p:sp>
          <p:nvSpPr>
            <p:cNvPr id="1397" name="Google Shape;1397;p160"/>
            <p:cNvSpPr txBox="1"/>
            <p:nvPr/>
          </p:nvSpPr>
          <p:spPr>
            <a:xfrm>
              <a:off x="7567460" y="1977533"/>
              <a:ext cx="3357600" cy="1569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800" b="1">
                  <a:solidFill>
                    <a:srgbClr val="EE6791"/>
                  </a:solidFill>
                  <a:latin typeface="Cabin"/>
                  <a:ea typeface="Cabin"/>
                  <a:cs typeface="Cabin"/>
                  <a:sym typeface="Cabin"/>
                </a:rPr>
                <a:t>if number &gt; 0</a:t>
              </a:r>
              <a:endParaRPr sz="1100" b="1">
                <a:solidFill>
                  <a:srgbClr val="EE6791"/>
                </a:solidFill>
              </a:endParaRPr>
            </a:p>
            <a:p>
              <a:pPr marL="0" marR="0" lvl="0" indent="0" algn="l" rtl="0">
                <a:spcBef>
                  <a:spcPts val="0"/>
                </a:spcBef>
                <a:spcAft>
                  <a:spcPts val="0"/>
                </a:spcAft>
                <a:buNone/>
              </a:pPr>
              <a:r>
                <a:rPr lang="en" sz="1800" b="1">
                  <a:solidFill>
                    <a:srgbClr val="EE6791"/>
                  </a:solidFill>
                  <a:latin typeface="Cabin"/>
                  <a:ea typeface="Cabin"/>
                  <a:cs typeface="Cabin"/>
                  <a:sym typeface="Cabin"/>
                </a:rPr>
                <a:t>	send number</a:t>
              </a:r>
              <a:endParaRPr sz="1100" b="1">
                <a:solidFill>
                  <a:srgbClr val="EE6791"/>
                </a:solidFill>
              </a:endParaRPr>
            </a:p>
            <a:p>
              <a:pPr marL="0" marR="0" lvl="0" indent="0" algn="l" rtl="0">
                <a:spcBef>
                  <a:spcPts val="0"/>
                </a:spcBef>
                <a:spcAft>
                  <a:spcPts val="0"/>
                </a:spcAft>
                <a:buNone/>
              </a:pPr>
              <a:r>
                <a:rPr lang="en" sz="1800" b="1">
                  <a:solidFill>
                    <a:srgbClr val="EE6791"/>
                  </a:solidFill>
                  <a:latin typeface="Cabin"/>
                  <a:ea typeface="Cabin"/>
                  <a:cs typeface="Cabin"/>
                  <a:sym typeface="Cabin"/>
                </a:rPr>
                <a:t>else</a:t>
              </a:r>
              <a:endParaRPr sz="1100" b="1">
                <a:solidFill>
                  <a:srgbClr val="EE6791"/>
                </a:solidFill>
              </a:endParaRPr>
            </a:p>
            <a:p>
              <a:pPr marL="0" marR="0" lvl="0" indent="0" algn="l" rtl="0">
                <a:spcBef>
                  <a:spcPts val="0"/>
                </a:spcBef>
                <a:spcAft>
                  <a:spcPts val="0"/>
                </a:spcAft>
                <a:buNone/>
              </a:pPr>
              <a:r>
                <a:rPr lang="en" sz="1800" b="1">
                  <a:solidFill>
                    <a:srgbClr val="EE6791"/>
                  </a:solidFill>
                  <a:latin typeface="Cabin"/>
                  <a:ea typeface="Cabin"/>
                  <a:cs typeface="Cabin"/>
                  <a:sym typeface="Cabin"/>
                </a:rPr>
                <a:t>	send 0</a:t>
              </a:r>
              <a:endParaRPr sz="1100" b="1">
                <a:solidFill>
                  <a:srgbClr val="EE6791"/>
                </a:solidFill>
              </a:endParaRPr>
            </a:p>
          </p:txBody>
        </p:sp>
      </p:grpSp>
      <p:grpSp>
        <p:nvGrpSpPr>
          <p:cNvPr id="1398" name="Google Shape;1398;p160" descr=" 7"/>
          <p:cNvGrpSpPr/>
          <p:nvPr/>
        </p:nvGrpSpPr>
        <p:grpSpPr>
          <a:xfrm>
            <a:off x="2526036" y="1604456"/>
            <a:ext cx="3016220" cy="3301313"/>
            <a:chOff x="3368048" y="1936075"/>
            <a:chExt cx="4021627" cy="4401750"/>
          </a:xfrm>
        </p:grpSpPr>
        <p:grpSp>
          <p:nvGrpSpPr>
            <p:cNvPr id="1399" name="Google Shape;1399;p160"/>
            <p:cNvGrpSpPr/>
            <p:nvPr/>
          </p:nvGrpSpPr>
          <p:grpSpPr>
            <a:xfrm>
              <a:off x="3368048" y="1936075"/>
              <a:ext cx="776257" cy="3355369"/>
              <a:chOff x="3368048" y="1936075"/>
              <a:chExt cx="776257" cy="3355369"/>
            </a:xfrm>
          </p:grpSpPr>
          <p:sp>
            <p:nvSpPr>
              <p:cNvPr id="1400" name="Google Shape;1400;p160"/>
              <p:cNvSpPr/>
              <p:nvPr/>
            </p:nvSpPr>
            <p:spPr>
              <a:xfrm>
                <a:off x="3625905" y="1936075"/>
                <a:ext cx="518400" cy="518400"/>
              </a:xfrm>
              <a:prstGeom prst="ellipse">
                <a:avLst/>
              </a:prstGeom>
              <a:noFill/>
              <a:ln w="57150" cap="flat" cmpd="sng">
                <a:solidFill>
                  <a:srgbClr val="7030A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bin"/>
                  <a:ea typeface="Cabin"/>
                  <a:cs typeface="Cabin"/>
                  <a:sym typeface="Cabin"/>
                </a:endParaRPr>
              </a:p>
            </p:txBody>
          </p:sp>
          <p:sp>
            <p:nvSpPr>
              <p:cNvPr id="1401" name="Google Shape;1401;p160"/>
              <p:cNvSpPr/>
              <p:nvPr/>
            </p:nvSpPr>
            <p:spPr>
              <a:xfrm>
                <a:off x="3467850" y="4773044"/>
                <a:ext cx="518400" cy="518400"/>
              </a:xfrm>
              <a:prstGeom prst="ellipse">
                <a:avLst/>
              </a:prstGeom>
              <a:noFill/>
              <a:ln w="57150" cap="flat" cmpd="sng">
                <a:solidFill>
                  <a:srgbClr val="7030A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bin"/>
                  <a:ea typeface="Cabin"/>
                  <a:cs typeface="Cabin"/>
                  <a:sym typeface="Cabin"/>
                </a:endParaRPr>
              </a:p>
            </p:txBody>
          </p:sp>
          <p:sp>
            <p:nvSpPr>
              <p:cNvPr id="1402" name="Google Shape;1402;p160"/>
              <p:cNvSpPr/>
              <p:nvPr/>
            </p:nvSpPr>
            <p:spPr>
              <a:xfrm>
                <a:off x="3368048" y="3323002"/>
                <a:ext cx="518400" cy="518400"/>
              </a:xfrm>
              <a:prstGeom prst="ellipse">
                <a:avLst/>
              </a:prstGeom>
              <a:noFill/>
              <a:ln w="57150" cap="flat" cmpd="sng">
                <a:solidFill>
                  <a:srgbClr val="7030A0"/>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bin"/>
                  <a:ea typeface="Cabin"/>
                  <a:cs typeface="Cabin"/>
                  <a:sym typeface="Cabin"/>
                </a:endParaRPr>
              </a:p>
            </p:txBody>
          </p:sp>
        </p:grpSp>
        <p:sp>
          <p:nvSpPr>
            <p:cNvPr id="1403" name="Google Shape;1403;p160"/>
            <p:cNvSpPr/>
            <p:nvPr/>
          </p:nvSpPr>
          <p:spPr>
            <a:xfrm>
              <a:off x="3705675" y="5574625"/>
              <a:ext cx="3684000" cy="763200"/>
            </a:xfrm>
            <a:prstGeom prst="rect">
              <a:avLst/>
            </a:prstGeom>
            <a:solidFill>
              <a:srgbClr val="7030A0"/>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400" b="1">
                  <a:solidFill>
                    <a:schemeClr val="lt1"/>
                  </a:solidFill>
                  <a:latin typeface="Cabin"/>
                  <a:ea typeface="Cabin"/>
                  <a:cs typeface="Cabin"/>
                  <a:sym typeface="Cabin"/>
                </a:rPr>
                <a:t>Weights</a:t>
              </a:r>
              <a:endParaRPr sz="1100"/>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161"/>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Unplugged Activity </a:t>
            </a:r>
            <a:endParaRPr/>
          </a:p>
        </p:txBody>
      </p:sp>
      <p:sp>
        <p:nvSpPr>
          <p:cNvPr id="1409" name="Google Shape;1409;p161"/>
          <p:cNvSpPr txBox="1">
            <a:spLocks noGrp="1"/>
          </p:cNvSpPr>
          <p:nvPr>
            <p:ph type="body" idx="1"/>
          </p:nvPr>
        </p:nvSpPr>
        <p:spPr>
          <a:xfrm>
            <a:off x="1149900" y="1914475"/>
            <a:ext cx="1601100" cy="2213400"/>
          </a:xfrm>
          <a:prstGeom prst="rect">
            <a:avLst/>
          </a:prstGeom>
        </p:spPr>
        <p:txBody>
          <a:bodyPr spcFirstLastPara="1" wrap="square" lIns="91425" tIns="45700" rIns="91425" bIns="45700" anchor="t" anchorCtr="0">
            <a:normAutofit/>
          </a:bodyPr>
          <a:lstStyle/>
          <a:p>
            <a:pPr marL="0" lvl="0" indent="0" algn="l" rtl="0">
              <a:spcBef>
                <a:spcPts val="0"/>
              </a:spcBef>
              <a:spcAft>
                <a:spcPts val="0"/>
              </a:spcAft>
              <a:buNone/>
            </a:pPr>
            <a:r>
              <a:rPr lang="en" sz="3100">
                <a:solidFill>
                  <a:srgbClr val="1C4587"/>
                </a:solidFill>
                <a:latin typeface="Calibri"/>
                <a:ea typeface="Calibri"/>
                <a:cs typeface="Calibri"/>
                <a:sym typeface="Calibri"/>
              </a:rPr>
              <a:t>Human Neural Network Game</a:t>
            </a:r>
            <a:endParaRPr sz="3100">
              <a:solidFill>
                <a:srgbClr val="1C4587"/>
              </a:solidFill>
              <a:latin typeface="Calibri"/>
              <a:ea typeface="Calibri"/>
              <a:cs typeface="Calibri"/>
              <a:sym typeface="Calibri"/>
            </a:endParaRPr>
          </a:p>
        </p:txBody>
      </p:sp>
      <p:pic>
        <p:nvPicPr>
          <p:cNvPr id="1410" name="Google Shape;1410;p161"/>
          <p:cNvPicPr preferRelativeResize="0"/>
          <p:nvPr/>
        </p:nvPicPr>
        <p:blipFill>
          <a:blip r:embed="rId3">
            <a:alphaModFix/>
          </a:blip>
          <a:stretch>
            <a:fillRect/>
          </a:stretch>
        </p:blipFill>
        <p:spPr>
          <a:xfrm>
            <a:off x="3103825" y="1557148"/>
            <a:ext cx="3861000" cy="2895775"/>
          </a:xfrm>
          <a:prstGeom prst="rect">
            <a:avLst/>
          </a:prstGeom>
          <a:noFill/>
          <a:ln>
            <a:noFill/>
          </a:ln>
        </p:spPr>
      </p:pic>
      <p:sp>
        <p:nvSpPr>
          <p:cNvPr id="1411" name="Google Shape;1411;p161"/>
          <p:cNvSpPr txBox="1"/>
          <p:nvPr/>
        </p:nvSpPr>
        <p:spPr>
          <a:xfrm>
            <a:off x="159300" y="4776450"/>
            <a:ext cx="80595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300">
                <a:latin typeface="Calibri"/>
                <a:ea typeface="Calibri"/>
                <a:cs typeface="Calibri"/>
                <a:sym typeface="Calibri"/>
              </a:rPr>
              <a:t>Source:  Techgirlz. By: Catherine Schuman, Steven Young, Thomas Proffen, Dasha Herrmannova</a:t>
            </a:r>
            <a:endParaRPr sz="1800">
              <a:solidFill>
                <a:schemeClr val="dk2"/>
              </a:solidFill>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p:txBody>
      </p:sp>
      <p:sp>
        <p:nvSpPr>
          <p:cNvPr id="1412" name="Google Shape;1412;p161"/>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84</a:t>
            </a:fld>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pic>
        <p:nvPicPr>
          <p:cNvPr id="1417" name="Google Shape;1417;p162">
            <a:hlinkClick r:id="rId3"/>
          </p:cNvPr>
          <p:cNvPicPr preferRelativeResize="0"/>
          <p:nvPr/>
        </p:nvPicPr>
        <p:blipFill>
          <a:blip r:embed="rId4">
            <a:alphaModFix/>
          </a:blip>
          <a:stretch>
            <a:fillRect/>
          </a:stretch>
        </p:blipFill>
        <p:spPr>
          <a:xfrm>
            <a:off x="473200" y="2474675"/>
            <a:ext cx="2335175" cy="2410799"/>
          </a:xfrm>
          <a:prstGeom prst="rect">
            <a:avLst/>
          </a:prstGeom>
          <a:noFill/>
          <a:ln>
            <a:noFill/>
          </a:ln>
        </p:spPr>
      </p:pic>
      <p:sp>
        <p:nvSpPr>
          <p:cNvPr id="1418" name="Google Shape;1418;p162"/>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3600">
                <a:solidFill>
                  <a:schemeClr val="dk2"/>
                </a:solidFill>
              </a:rPr>
              <a:t>AI Powered Experiments</a:t>
            </a:r>
            <a:endParaRPr sz="3600">
              <a:solidFill>
                <a:schemeClr val="dk2"/>
              </a:solidFill>
            </a:endParaRPr>
          </a:p>
        </p:txBody>
      </p:sp>
      <p:pic>
        <p:nvPicPr>
          <p:cNvPr id="1419" name="Google Shape;1419;p162"/>
          <p:cNvPicPr preferRelativeResize="0"/>
          <p:nvPr/>
        </p:nvPicPr>
        <p:blipFill>
          <a:blip r:embed="rId5">
            <a:alphaModFix/>
          </a:blip>
          <a:stretch>
            <a:fillRect/>
          </a:stretch>
        </p:blipFill>
        <p:spPr>
          <a:xfrm>
            <a:off x="2870075" y="1847425"/>
            <a:ext cx="3520474" cy="2095150"/>
          </a:xfrm>
          <a:prstGeom prst="rect">
            <a:avLst/>
          </a:prstGeom>
          <a:noFill/>
          <a:ln>
            <a:noFill/>
          </a:ln>
        </p:spPr>
      </p:pic>
      <p:pic>
        <p:nvPicPr>
          <p:cNvPr id="1420" name="Google Shape;1420;p162"/>
          <p:cNvPicPr preferRelativeResize="0"/>
          <p:nvPr/>
        </p:nvPicPr>
        <p:blipFill>
          <a:blip r:embed="rId6">
            <a:alphaModFix/>
          </a:blip>
          <a:stretch>
            <a:fillRect/>
          </a:stretch>
        </p:blipFill>
        <p:spPr>
          <a:xfrm>
            <a:off x="6417482" y="2505275"/>
            <a:ext cx="2491818" cy="2410800"/>
          </a:xfrm>
          <a:prstGeom prst="rect">
            <a:avLst/>
          </a:prstGeom>
          <a:noFill/>
          <a:ln>
            <a:noFill/>
          </a:ln>
        </p:spPr>
      </p:pic>
      <p:sp>
        <p:nvSpPr>
          <p:cNvPr id="1421" name="Google Shape;1421;p162"/>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85</a:t>
            </a:f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pic>
        <p:nvPicPr>
          <p:cNvPr id="1426" name="Google Shape;1426;p163"/>
          <p:cNvPicPr preferRelativeResize="0"/>
          <p:nvPr/>
        </p:nvPicPr>
        <p:blipFill>
          <a:blip r:embed="rId3">
            <a:alphaModFix/>
          </a:blip>
          <a:stretch>
            <a:fillRect/>
          </a:stretch>
        </p:blipFill>
        <p:spPr>
          <a:xfrm>
            <a:off x="570750" y="556400"/>
            <a:ext cx="8208825" cy="3996550"/>
          </a:xfrm>
          <a:prstGeom prst="rect">
            <a:avLst/>
          </a:prstGeom>
          <a:noFill/>
          <a:ln>
            <a:noFill/>
          </a:ln>
        </p:spPr>
      </p:pic>
      <p:sp>
        <p:nvSpPr>
          <p:cNvPr id="1427" name="Google Shape;1427;p163"/>
          <p:cNvSpPr txBox="1"/>
          <p:nvPr/>
        </p:nvSpPr>
        <p:spPr>
          <a:xfrm>
            <a:off x="282150" y="4659925"/>
            <a:ext cx="673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1"/>
                </a:solidFill>
                <a:latin typeface="Calibri"/>
                <a:ea typeface="Calibri"/>
                <a:cs typeface="Calibri"/>
                <a:sym typeface="Calibri"/>
              </a:rPr>
              <a:t>Source: </a:t>
            </a:r>
            <a:r>
              <a:rPr lang="en" sz="1200" u="sng">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Imanol Goicoechea</a:t>
            </a:r>
            <a:endParaRPr>
              <a:solidFill>
                <a:schemeClr val="dk1"/>
              </a:solidFill>
              <a:latin typeface="Calibri"/>
              <a:ea typeface="Calibri"/>
              <a:cs typeface="Calibri"/>
              <a:sym typeface="Calibri"/>
            </a:endParaRPr>
          </a:p>
        </p:txBody>
      </p:sp>
      <p:sp>
        <p:nvSpPr>
          <p:cNvPr id="1428" name="Google Shape;1428;p163"/>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86</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1433" name="Google Shape;1433;p164"/>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87</a:t>
            </a:fld>
            <a:endParaRPr/>
          </a:p>
        </p:txBody>
      </p:sp>
      <p:pic>
        <p:nvPicPr>
          <p:cNvPr id="1434" name="Google Shape;1434;p164"/>
          <p:cNvPicPr preferRelativeResize="0"/>
          <p:nvPr/>
        </p:nvPicPr>
        <p:blipFill rotWithShape="1">
          <a:blip r:embed="rId3">
            <a:alphaModFix/>
          </a:blip>
          <a:srcRect/>
          <a:stretch/>
        </p:blipFill>
        <p:spPr>
          <a:xfrm>
            <a:off x="328161" y="49801"/>
            <a:ext cx="8540814" cy="5007025"/>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438"/>
        <p:cNvGrpSpPr/>
        <p:nvPr/>
      </p:nvGrpSpPr>
      <p:grpSpPr>
        <a:xfrm>
          <a:off x="0" y="0"/>
          <a:ext cx="0" cy="0"/>
          <a:chOff x="0" y="0"/>
          <a:chExt cx="0" cy="0"/>
        </a:xfrm>
      </p:grpSpPr>
      <p:sp>
        <p:nvSpPr>
          <p:cNvPr id="1439" name="Google Shape;1439;p165"/>
          <p:cNvSpPr txBox="1">
            <a:spLocks noGrp="1"/>
          </p:cNvSpPr>
          <p:nvPr>
            <p:ph type="ctrTitle"/>
          </p:nvPr>
        </p:nvSpPr>
        <p:spPr>
          <a:xfrm>
            <a:off x="154495" y="1731390"/>
            <a:ext cx="6398700" cy="13743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sz="5900"/>
              <a:t>AI In Our World</a:t>
            </a:r>
            <a:endParaRPr sz="5900"/>
          </a:p>
        </p:txBody>
      </p:sp>
      <p:sp>
        <p:nvSpPr>
          <p:cNvPr id="1440" name="Google Shape;1440;p165"/>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88</a:t>
            </a:fld>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pic>
        <p:nvPicPr>
          <p:cNvPr id="1445" name="Google Shape;1445;p166"/>
          <p:cNvPicPr preferRelativeResize="0"/>
          <p:nvPr/>
        </p:nvPicPr>
        <p:blipFill>
          <a:blip r:embed="rId3">
            <a:alphaModFix/>
          </a:blip>
          <a:stretch>
            <a:fillRect/>
          </a:stretch>
        </p:blipFill>
        <p:spPr>
          <a:xfrm>
            <a:off x="936125" y="78700"/>
            <a:ext cx="7151750" cy="4953550"/>
          </a:xfrm>
          <a:prstGeom prst="rect">
            <a:avLst/>
          </a:prstGeom>
          <a:noFill/>
          <a:ln>
            <a:noFill/>
          </a:ln>
        </p:spPr>
      </p:pic>
      <p:sp>
        <p:nvSpPr>
          <p:cNvPr id="1446" name="Google Shape;1446;p166"/>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89</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91"/>
          <p:cNvSpPr txBox="1">
            <a:spLocks noGrp="1"/>
          </p:cNvSpPr>
          <p:nvPr>
            <p:ph type="title"/>
          </p:nvPr>
        </p:nvSpPr>
        <p:spPr>
          <a:xfrm>
            <a:off x="440730" y="4338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What is Canvas?</a:t>
            </a:r>
            <a:endParaRPr/>
          </a:p>
        </p:txBody>
      </p:sp>
      <p:sp>
        <p:nvSpPr>
          <p:cNvPr id="549" name="Google Shape;549;p9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550" name="Google Shape;550;p91"/>
          <p:cNvSpPr txBox="1">
            <a:spLocks noGrp="1"/>
          </p:cNvSpPr>
          <p:nvPr>
            <p:ph type="body" idx="1"/>
          </p:nvPr>
        </p:nvSpPr>
        <p:spPr>
          <a:xfrm>
            <a:off x="372775" y="1372200"/>
            <a:ext cx="4347000" cy="3623400"/>
          </a:xfrm>
          <a:prstGeom prst="rect">
            <a:avLst/>
          </a:prstGeom>
        </p:spPr>
        <p:txBody>
          <a:bodyPr spcFirstLastPara="1" wrap="square" lIns="91425" tIns="45700" rIns="91425" bIns="45700" anchor="t" anchorCtr="0">
            <a:normAutofit lnSpcReduction="10000"/>
          </a:bodyPr>
          <a:lstStyle/>
          <a:p>
            <a:pPr marL="457200" lvl="0" indent="-387350" algn="l" rtl="0">
              <a:spcBef>
                <a:spcPts val="560"/>
              </a:spcBef>
              <a:spcAft>
                <a:spcPts val="0"/>
              </a:spcAft>
              <a:buSzPts val="2500"/>
              <a:buChar char="•"/>
            </a:pPr>
            <a:r>
              <a:rPr lang="en" sz="2500"/>
              <a:t>Canvas is a Learning Management System used by Bay Area Community Colleges</a:t>
            </a:r>
            <a:endParaRPr sz="2500"/>
          </a:p>
          <a:p>
            <a:pPr marL="457200" lvl="0" indent="-387350" algn="l" rtl="0">
              <a:spcBef>
                <a:spcPts val="0"/>
              </a:spcBef>
              <a:spcAft>
                <a:spcPts val="0"/>
              </a:spcAft>
              <a:buSzPts val="2500"/>
              <a:buChar char="•"/>
            </a:pPr>
            <a:r>
              <a:rPr lang="en" sz="2500"/>
              <a:t>Canvas holds all your CyberCamp content in modules </a:t>
            </a:r>
            <a:endParaRPr sz="2500"/>
          </a:p>
          <a:p>
            <a:pPr marL="457200" lvl="0" indent="-387350" algn="l" rtl="0">
              <a:spcBef>
                <a:spcPts val="0"/>
              </a:spcBef>
              <a:spcAft>
                <a:spcPts val="0"/>
              </a:spcAft>
              <a:buSzPts val="2500"/>
              <a:buChar char="•"/>
            </a:pPr>
            <a:r>
              <a:rPr lang="en" sz="2500"/>
              <a:t>This is where you’ll find everything you need for the entire week</a:t>
            </a:r>
            <a:endParaRPr sz="2500"/>
          </a:p>
        </p:txBody>
      </p:sp>
      <p:pic>
        <p:nvPicPr>
          <p:cNvPr id="551" name="Google Shape;551;p91"/>
          <p:cNvPicPr preferRelativeResize="0"/>
          <p:nvPr/>
        </p:nvPicPr>
        <p:blipFill rotWithShape="1">
          <a:blip r:embed="rId3">
            <a:alphaModFix/>
          </a:blip>
          <a:srcRect/>
          <a:stretch/>
        </p:blipFill>
        <p:spPr>
          <a:xfrm>
            <a:off x="4227325" y="686412"/>
            <a:ext cx="994500" cy="994475"/>
          </a:xfrm>
          <a:prstGeom prst="rect">
            <a:avLst/>
          </a:prstGeom>
          <a:noFill/>
          <a:ln>
            <a:noFill/>
          </a:ln>
        </p:spPr>
      </p:pic>
      <p:pic>
        <p:nvPicPr>
          <p:cNvPr id="552" name="Google Shape;552;p91"/>
          <p:cNvPicPr preferRelativeResize="0"/>
          <p:nvPr/>
        </p:nvPicPr>
        <p:blipFill>
          <a:blip r:embed="rId4">
            <a:alphaModFix/>
          </a:blip>
          <a:stretch>
            <a:fillRect/>
          </a:stretch>
        </p:blipFill>
        <p:spPr>
          <a:xfrm>
            <a:off x="5145625" y="1705280"/>
            <a:ext cx="3693575" cy="2978112"/>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167"/>
          <p:cNvSpPr txBox="1">
            <a:spLocks noGrp="1"/>
          </p:cNvSpPr>
          <p:nvPr>
            <p:ph type="title"/>
          </p:nvPr>
        </p:nvSpPr>
        <p:spPr>
          <a:xfrm>
            <a:off x="311700" y="826025"/>
            <a:ext cx="8520600" cy="5727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 </a:t>
            </a:r>
            <a:endParaRPr/>
          </a:p>
          <a:p>
            <a:pPr marL="0" lvl="0" indent="0" algn="l" rtl="0">
              <a:spcBef>
                <a:spcPts val="0"/>
              </a:spcBef>
              <a:spcAft>
                <a:spcPts val="0"/>
              </a:spcAft>
              <a:buNone/>
            </a:pPr>
            <a:r>
              <a:rPr lang="en" sz="4000">
                <a:solidFill>
                  <a:schemeClr val="dk2"/>
                </a:solidFill>
              </a:rPr>
              <a:t>Uses AI Activity - Yes or No?</a:t>
            </a:r>
            <a:endParaRPr sz="4000">
              <a:solidFill>
                <a:schemeClr val="dk2"/>
              </a:solidFill>
            </a:endParaRPr>
          </a:p>
          <a:p>
            <a:pPr marL="0" lvl="0" indent="0" algn="l" rtl="0">
              <a:spcBef>
                <a:spcPts val="0"/>
              </a:spcBef>
              <a:spcAft>
                <a:spcPts val="0"/>
              </a:spcAft>
              <a:buNone/>
            </a:pPr>
            <a:endParaRPr/>
          </a:p>
        </p:txBody>
      </p:sp>
      <p:pic>
        <p:nvPicPr>
          <p:cNvPr id="1452" name="Google Shape;1452;p167"/>
          <p:cNvPicPr preferRelativeResize="0"/>
          <p:nvPr/>
        </p:nvPicPr>
        <p:blipFill rotWithShape="1">
          <a:blip r:embed="rId3">
            <a:alphaModFix/>
          </a:blip>
          <a:srcRect l="8333" r="8333"/>
          <a:stretch/>
        </p:blipFill>
        <p:spPr>
          <a:xfrm>
            <a:off x="224249" y="1709425"/>
            <a:ext cx="2611651" cy="1566976"/>
          </a:xfrm>
          <a:prstGeom prst="rect">
            <a:avLst/>
          </a:prstGeom>
          <a:noFill/>
          <a:ln>
            <a:noFill/>
          </a:ln>
        </p:spPr>
      </p:pic>
      <p:pic>
        <p:nvPicPr>
          <p:cNvPr id="1453" name="Google Shape;1453;p167"/>
          <p:cNvPicPr preferRelativeResize="0"/>
          <p:nvPr/>
        </p:nvPicPr>
        <p:blipFill rotWithShape="1">
          <a:blip r:embed="rId4">
            <a:alphaModFix/>
          </a:blip>
          <a:srcRect l="3392" r="3402"/>
          <a:stretch/>
        </p:blipFill>
        <p:spPr>
          <a:xfrm>
            <a:off x="1367250" y="3386225"/>
            <a:ext cx="2611650" cy="1740036"/>
          </a:xfrm>
          <a:prstGeom prst="rect">
            <a:avLst/>
          </a:prstGeom>
          <a:noFill/>
          <a:ln>
            <a:noFill/>
          </a:ln>
        </p:spPr>
      </p:pic>
      <p:pic>
        <p:nvPicPr>
          <p:cNvPr id="1454" name="Google Shape;1454;p167"/>
          <p:cNvPicPr preferRelativeResize="0"/>
          <p:nvPr/>
        </p:nvPicPr>
        <p:blipFill rotWithShape="1">
          <a:blip r:embed="rId5">
            <a:alphaModFix/>
          </a:blip>
          <a:srcRect t="278" b="268"/>
          <a:stretch/>
        </p:blipFill>
        <p:spPr>
          <a:xfrm>
            <a:off x="2958700" y="1709425"/>
            <a:ext cx="2351750" cy="1566984"/>
          </a:xfrm>
          <a:prstGeom prst="rect">
            <a:avLst/>
          </a:prstGeom>
          <a:noFill/>
          <a:ln>
            <a:noFill/>
          </a:ln>
        </p:spPr>
      </p:pic>
      <p:pic>
        <p:nvPicPr>
          <p:cNvPr id="1455" name="Google Shape;1455;p167"/>
          <p:cNvPicPr preferRelativeResize="0"/>
          <p:nvPr/>
        </p:nvPicPr>
        <p:blipFill rotWithShape="1">
          <a:blip r:embed="rId6">
            <a:alphaModFix/>
          </a:blip>
          <a:srcRect l="18220"/>
          <a:stretch/>
        </p:blipFill>
        <p:spPr>
          <a:xfrm>
            <a:off x="4204250" y="3392200"/>
            <a:ext cx="2510175" cy="1728075"/>
          </a:xfrm>
          <a:prstGeom prst="rect">
            <a:avLst/>
          </a:prstGeom>
          <a:noFill/>
          <a:ln>
            <a:noFill/>
          </a:ln>
        </p:spPr>
      </p:pic>
      <p:pic>
        <p:nvPicPr>
          <p:cNvPr id="1456" name="Google Shape;1456;p167"/>
          <p:cNvPicPr preferRelativeResize="0"/>
          <p:nvPr/>
        </p:nvPicPr>
        <p:blipFill>
          <a:blip r:embed="rId7">
            <a:alphaModFix/>
          </a:blip>
          <a:stretch>
            <a:fillRect/>
          </a:stretch>
        </p:blipFill>
        <p:spPr>
          <a:xfrm>
            <a:off x="5386650" y="1715450"/>
            <a:ext cx="3664556" cy="1554925"/>
          </a:xfrm>
          <a:prstGeom prst="rect">
            <a:avLst/>
          </a:prstGeom>
          <a:noFill/>
          <a:ln>
            <a:noFill/>
          </a:ln>
        </p:spPr>
      </p:pic>
      <p:sp>
        <p:nvSpPr>
          <p:cNvPr id="1457" name="Google Shape;1457;p167"/>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Shape 1461"/>
        <p:cNvGrpSpPr/>
        <p:nvPr/>
      </p:nvGrpSpPr>
      <p:grpSpPr>
        <a:xfrm>
          <a:off x="0" y="0"/>
          <a:ext cx="0" cy="0"/>
          <a:chOff x="0" y="0"/>
          <a:chExt cx="0" cy="0"/>
        </a:xfrm>
      </p:grpSpPr>
      <p:sp>
        <p:nvSpPr>
          <p:cNvPr id="1462" name="Google Shape;1462;p168"/>
          <p:cNvSpPr txBox="1">
            <a:spLocks noGrp="1"/>
          </p:cNvSpPr>
          <p:nvPr>
            <p:ph type="title"/>
          </p:nvPr>
        </p:nvSpPr>
        <p:spPr>
          <a:xfrm>
            <a:off x="311700" y="753500"/>
            <a:ext cx="8520600" cy="73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AI for Good Videos</a:t>
            </a:r>
            <a:endParaRPr/>
          </a:p>
        </p:txBody>
      </p:sp>
      <p:sp>
        <p:nvSpPr>
          <p:cNvPr id="1463" name="Google Shape;1463;p168"/>
          <p:cNvSpPr txBox="1">
            <a:spLocks noGrp="1"/>
          </p:cNvSpPr>
          <p:nvPr>
            <p:ph type="body" idx="1"/>
          </p:nvPr>
        </p:nvSpPr>
        <p:spPr>
          <a:xfrm>
            <a:off x="311700" y="1621225"/>
            <a:ext cx="3999900" cy="3099900"/>
          </a:xfrm>
          <a:prstGeom prst="rect">
            <a:avLst/>
          </a:prstGeom>
        </p:spPr>
        <p:txBody>
          <a:bodyPr spcFirstLastPara="1" wrap="square" lIns="91425" tIns="45700" rIns="91425" bIns="45700" anchor="t" anchorCtr="0">
            <a:normAutofit/>
          </a:bodyPr>
          <a:lstStyle/>
          <a:p>
            <a:pPr marL="0" lvl="0" indent="0" algn="ctr" rtl="0">
              <a:spcBef>
                <a:spcPts val="640"/>
              </a:spcBef>
              <a:spcAft>
                <a:spcPts val="0"/>
              </a:spcAft>
              <a:buNone/>
            </a:pPr>
            <a:r>
              <a:rPr lang="en"/>
              <a:t>AI in Dermatology</a:t>
            </a:r>
            <a:endParaRPr/>
          </a:p>
        </p:txBody>
      </p:sp>
      <p:sp>
        <p:nvSpPr>
          <p:cNvPr id="1464" name="Google Shape;1464;p168"/>
          <p:cNvSpPr txBox="1">
            <a:spLocks noGrp="1"/>
          </p:cNvSpPr>
          <p:nvPr>
            <p:ph type="body" idx="2"/>
          </p:nvPr>
        </p:nvSpPr>
        <p:spPr>
          <a:xfrm>
            <a:off x="4771300" y="1621225"/>
            <a:ext cx="3999900" cy="3099900"/>
          </a:xfrm>
          <a:prstGeom prst="rect">
            <a:avLst/>
          </a:prstGeom>
        </p:spPr>
        <p:txBody>
          <a:bodyPr spcFirstLastPara="1" wrap="square" lIns="91425" tIns="45700" rIns="91425" bIns="45700" anchor="t" anchorCtr="0">
            <a:normAutofit/>
          </a:bodyPr>
          <a:lstStyle/>
          <a:p>
            <a:pPr marL="0" lvl="0" indent="0" algn="ctr" rtl="0">
              <a:spcBef>
                <a:spcPts val="640"/>
              </a:spcBef>
              <a:spcAft>
                <a:spcPts val="0"/>
              </a:spcAft>
              <a:buNone/>
            </a:pPr>
            <a:r>
              <a:rPr lang="en"/>
              <a:t>AI for the Visually Impaired</a:t>
            </a:r>
            <a:endParaRPr/>
          </a:p>
        </p:txBody>
      </p:sp>
      <p:pic>
        <p:nvPicPr>
          <p:cNvPr id="1465" name="Google Shape;1465;p168" descr="Seeing AI is a free app that narrates the world around you. Designed for the blind and low vision community, this ongoing research project harnesses the power of AI to open up the visual world and describe nearby people, text and objects. Seeing AI demonstrates how technology can make the world more inclusive. Available in the iOS App Store. For more information, visit http://SeeingAI.com&#10;&#10;Note : Currency feature will be available in future.&#10;&#10;Subscribe to Microsoft on YouTube here: https://aka.ms/SubscribeToYouTube&#10;&#10;Follow us on social: &#10;LinkedIn: https://www.linkedin.com/company/microsoft/ &#10;Twitter: https://twitter.com/Microsoft&#10;Facebook: https://www.facebook.com/Microsoft/ &#10;Instagram: https://www.instagram.com/microsoft/ &#10; &#10;For more about Microsoft, our technology, and our mission, visit https://aka.ms/microsoftstories" title="Seeing AI app from Microsoft">
            <a:hlinkClick r:id="rId3"/>
          </p:cNvPr>
          <p:cNvPicPr preferRelativeResize="0"/>
          <p:nvPr/>
        </p:nvPicPr>
        <p:blipFill>
          <a:blip r:embed="rId4">
            <a:alphaModFix/>
          </a:blip>
          <a:stretch>
            <a:fillRect/>
          </a:stretch>
        </p:blipFill>
        <p:spPr>
          <a:xfrm>
            <a:off x="4771300" y="2037800"/>
            <a:ext cx="3742100" cy="2806575"/>
          </a:xfrm>
          <a:prstGeom prst="rect">
            <a:avLst/>
          </a:prstGeom>
          <a:noFill/>
          <a:ln>
            <a:noFill/>
          </a:ln>
        </p:spPr>
      </p:pic>
      <p:sp>
        <p:nvSpPr>
          <p:cNvPr id="1466" name="Google Shape;1466;p168"/>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91</a:t>
            </a:fld>
            <a:endParaRPr/>
          </a:p>
        </p:txBody>
      </p:sp>
      <p:pic>
        <p:nvPicPr>
          <p:cNvPr id="1467" name="Google Shape;1467;p168" descr="Can a computer recognise skin cancer? Andre Esteva and colleagues have trained a neural network to identify the difference between harmless moles and potentially deadly skin conditions - with remarkable accuracy.&#10;&#10;Read the full paper here: http://www.nature.com/doifinder/10.1038/nature21056&#10;&#10;25th January 2017" title="Digital doctor: AI singles out skin cancer from photos">
            <a:hlinkClick r:id="rId5"/>
          </p:cNvPr>
          <p:cNvPicPr preferRelativeResize="0"/>
          <p:nvPr/>
        </p:nvPicPr>
        <p:blipFill>
          <a:blip r:embed="rId6">
            <a:alphaModFix/>
          </a:blip>
          <a:stretch>
            <a:fillRect/>
          </a:stretch>
        </p:blipFill>
        <p:spPr>
          <a:xfrm>
            <a:off x="459074" y="2037800"/>
            <a:ext cx="3679375" cy="2759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7"/>
                                        </p:tgtEl>
                                        <p:attrNameLst>
                                          <p:attrName>style.visibility</p:attrName>
                                        </p:attrNameLst>
                                      </p:cBhvr>
                                      <p:to>
                                        <p:strVal val="visible"/>
                                      </p:to>
                                    </p:set>
                                    <p:animEffect transition="in" filter="fade">
                                      <p:cBhvr>
                                        <p:cTn id="7" dur="1000"/>
                                        <p:tgtEl>
                                          <p:spTgt spid="1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Shape 1471"/>
        <p:cNvGrpSpPr/>
        <p:nvPr/>
      </p:nvGrpSpPr>
      <p:grpSpPr>
        <a:xfrm>
          <a:off x="0" y="0"/>
          <a:ext cx="0" cy="0"/>
          <a:chOff x="0" y="0"/>
          <a:chExt cx="0" cy="0"/>
        </a:xfrm>
      </p:grpSpPr>
      <p:sp>
        <p:nvSpPr>
          <p:cNvPr id="1472" name="Google Shape;1472;p169"/>
          <p:cNvSpPr txBox="1">
            <a:spLocks noGrp="1"/>
          </p:cNvSpPr>
          <p:nvPr>
            <p:ph type="title"/>
          </p:nvPr>
        </p:nvSpPr>
        <p:spPr>
          <a:xfrm>
            <a:off x="311700" y="753500"/>
            <a:ext cx="8520600" cy="733500"/>
          </a:xfrm>
          <a:prstGeom prst="rect">
            <a:avLst/>
          </a:prstGeom>
        </p:spPr>
        <p:txBody>
          <a:bodyPr spcFirstLastPara="1" wrap="square" lIns="91425" tIns="45700" rIns="91425" bIns="45700" anchor="ctr" anchorCtr="0">
            <a:normAutofit fontScale="90000"/>
          </a:bodyPr>
          <a:lstStyle/>
          <a:p>
            <a:pPr marL="0" lvl="0" indent="0" algn="l" rtl="0">
              <a:spcBef>
                <a:spcPts val="0"/>
              </a:spcBef>
              <a:spcAft>
                <a:spcPts val="0"/>
              </a:spcAft>
              <a:buNone/>
            </a:pPr>
            <a:r>
              <a:rPr lang="en"/>
              <a:t>AI in our Lives Group Exploration</a:t>
            </a:r>
            <a:endParaRPr/>
          </a:p>
        </p:txBody>
      </p:sp>
      <p:sp>
        <p:nvSpPr>
          <p:cNvPr id="1473" name="Google Shape;1473;p169"/>
          <p:cNvSpPr txBox="1">
            <a:spLocks noGrp="1"/>
          </p:cNvSpPr>
          <p:nvPr>
            <p:ph type="body" idx="1"/>
          </p:nvPr>
        </p:nvSpPr>
        <p:spPr>
          <a:xfrm>
            <a:off x="311700" y="1697425"/>
            <a:ext cx="3999900" cy="3099900"/>
          </a:xfrm>
          <a:prstGeom prst="rect">
            <a:avLst/>
          </a:prstGeom>
        </p:spPr>
        <p:txBody>
          <a:bodyPr spcFirstLastPara="1" wrap="square" lIns="91425" tIns="45700" rIns="91425" bIns="45700" anchor="t" anchorCtr="0">
            <a:normAutofit/>
          </a:bodyPr>
          <a:lstStyle/>
          <a:p>
            <a:pPr marL="0" lvl="0" indent="0" algn="l" rtl="0">
              <a:spcBef>
                <a:spcPts val="640"/>
              </a:spcBef>
              <a:spcAft>
                <a:spcPts val="0"/>
              </a:spcAft>
              <a:buNone/>
            </a:pPr>
            <a:r>
              <a:rPr lang="en" sz="1800"/>
              <a:t>Each member of your group should choose an area of interest and research how Artificial Intelligence is being used to improve it.  </a:t>
            </a:r>
            <a:endParaRPr sz="1800"/>
          </a:p>
          <a:p>
            <a:pPr marL="0" lvl="0" indent="0" algn="l" rtl="0">
              <a:spcBef>
                <a:spcPts val="640"/>
              </a:spcBef>
              <a:spcAft>
                <a:spcPts val="0"/>
              </a:spcAft>
              <a:buNone/>
            </a:pPr>
            <a:r>
              <a:rPr lang="en" sz="1800"/>
              <a:t>Create a 5 minute presentation (one slide per group member) you will show to the class.</a:t>
            </a:r>
            <a:endParaRPr sz="1800"/>
          </a:p>
        </p:txBody>
      </p:sp>
      <p:pic>
        <p:nvPicPr>
          <p:cNvPr id="1474" name="Google Shape;1474;p169"/>
          <p:cNvPicPr preferRelativeResize="0"/>
          <p:nvPr/>
        </p:nvPicPr>
        <p:blipFill>
          <a:blip r:embed="rId3">
            <a:alphaModFix/>
          </a:blip>
          <a:stretch>
            <a:fillRect/>
          </a:stretch>
        </p:blipFill>
        <p:spPr>
          <a:xfrm>
            <a:off x="4287450" y="1545025"/>
            <a:ext cx="4628799" cy="2990925"/>
          </a:xfrm>
          <a:prstGeom prst="rect">
            <a:avLst/>
          </a:prstGeom>
          <a:noFill/>
          <a:ln>
            <a:noFill/>
          </a:ln>
        </p:spPr>
      </p:pic>
      <p:sp>
        <p:nvSpPr>
          <p:cNvPr id="1475" name="Google Shape;1475;p169"/>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
              <a:t>92</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479"/>
        <p:cNvGrpSpPr/>
        <p:nvPr/>
      </p:nvGrpSpPr>
      <p:grpSpPr>
        <a:xfrm>
          <a:off x="0" y="0"/>
          <a:ext cx="0" cy="0"/>
          <a:chOff x="0" y="0"/>
          <a:chExt cx="0" cy="0"/>
        </a:xfrm>
      </p:grpSpPr>
      <p:sp>
        <p:nvSpPr>
          <p:cNvPr id="1480" name="Google Shape;1480;p170"/>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Take-Aways</a:t>
            </a:r>
            <a:endParaRPr/>
          </a:p>
        </p:txBody>
      </p:sp>
      <p:sp>
        <p:nvSpPr>
          <p:cNvPr id="1481" name="Google Shape;1481;p170"/>
          <p:cNvSpPr txBox="1">
            <a:spLocks noGrp="1"/>
          </p:cNvSpPr>
          <p:nvPr>
            <p:ph type="body" idx="1"/>
          </p:nvPr>
        </p:nvSpPr>
        <p:spPr>
          <a:xfrm>
            <a:off x="448975" y="1502826"/>
            <a:ext cx="8246100" cy="3538200"/>
          </a:xfrm>
          <a:prstGeom prst="rect">
            <a:avLst/>
          </a:prstGeom>
        </p:spPr>
        <p:txBody>
          <a:bodyPr spcFirstLastPara="1" wrap="square" lIns="91425" tIns="45700" rIns="91425" bIns="45700" anchor="t" anchorCtr="0">
            <a:noAutofit/>
          </a:bodyPr>
          <a:lstStyle/>
          <a:p>
            <a:pPr marL="342900" lvl="0" indent="-273050" algn="l" rtl="0">
              <a:lnSpc>
                <a:spcPct val="100000"/>
              </a:lnSpc>
              <a:spcBef>
                <a:spcPts val="0"/>
              </a:spcBef>
              <a:spcAft>
                <a:spcPts val="0"/>
              </a:spcAft>
              <a:buClr>
                <a:schemeClr val="dk1"/>
              </a:buClr>
              <a:buSzPts val="1900"/>
              <a:buFont typeface="Calibri"/>
              <a:buChar char="•"/>
            </a:pPr>
            <a:r>
              <a:rPr lang="en" sz="1900"/>
              <a:t>Rather than hard coding all of the rules about what you’re trying to do into normal code, machine learning codes learn from data to build the rules!</a:t>
            </a:r>
            <a:endParaRPr sz="1900"/>
          </a:p>
          <a:p>
            <a:pPr marL="342900" lvl="0" indent="-273050" algn="l" rtl="0">
              <a:lnSpc>
                <a:spcPct val="100000"/>
              </a:lnSpc>
              <a:spcBef>
                <a:spcPts val="900"/>
              </a:spcBef>
              <a:spcAft>
                <a:spcPts val="0"/>
              </a:spcAft>
              <a:buClr>
                <a:schemeClr val="dk1"/>
              </a:buClr>
              <a:buSzPts val="1900"/>
              <a:buFont typeface="Calibri"/>
              <a:buChar char="•"/>
            </a:pPr>
            <a:r>
              <a:rPr lang="en" sz="1900"/>
              <a:t>We rely upon machine learning applications every day</a:t>
            </a:r>
            <a:endParaRPr sz="1900"/>
          </a:p>
          <a:p>
            <a:pPr marL="342900" lvl="0" indent="-273050" algn="l" rtl="0">
              <a:lnSpc>
                <a:spcPct val="100000"/>
              </a:lnSpc>
              <a:spcBef>
                <a:spcPts val="900"/>
              </a:spcBef>
              <a:spcAft>
                <a:spcPts val="0"/>
              </a:spcAft>
              <a:buClr>
                <a:schemeClr val="dk1"/>
              </a:buClr>
              <a:buSzPts val="1900"/>
              <a:buFont typeface="Calibri"/>
              <a:buChar char="•"/>
            </a:pPr>
            <a:r>
              <a:rPr lang="en" sz="1900"/>
              <a:t>Pictures, videos, music, etc., can all be represented as lists of numbers, so similar machine learning approaches will work for them</a:t>
            </a:r>
            <a:endParaRPr sz="1900"/>
          </a:p>
          <a:p>
            <a:pPr marL="342900" lvl="0" indent="-273050" algn="l" rtl="0">
              <a:lnSpc>
                <a:spcPct val="100000"/>
              </a:lnSpc>
              <a:spcBef>
                <a:spcPts val="900"/>
              </a:spcBef>
              <a:spcAft>
                <a:spcPts val="0"/>
              </a:spcAft>
              <a:buClr>
                <a:schemeClr val="dk1"/>
              </a:buClr>
              <a:buSzPts val="1900"/>
              <a:buFont typeface="Calibri"/>
              <a:buChar char="•"/>
            </a:pPr>
            <a:r>
              <a:rPr lang="en" sz="1900"/>
              <a:t>AI is everywhere and will increasingly become part of our lives.  </a:t>
            </a:r>
            <a:endParaRPr sz="1900"/>
          </a:p>
          <a:p>
            <a:pPr marL="685800" lvl="1" indent="-260350" algn="l" rtl="0">
              <a:lnSpc>
                <a:spcPct val="100000"/>
              </a:lnSpc>
              <a:spcBef>
                <a:spcPts val="900"/>
              </a:spcBef>
              <a:spcAft>
                <a:spcPts val="0"/>
              </a:spcAft>
              <a:buClr>
                <a:schemeClr val="dk1"/>
              </a:buClr>
              <a:buSzPts val="1900"/>
              <a:buFont typeface="Calibri"/>
              <a:buChar char="–"/>
            </a:pPr>
            <a:r>
              <a:rPr lang="en" sz="1900"/>
              <a:t>We need to be careful about the data used for training a machine to become artificially intelligent so that we don’t introduce bias into its decision making</a:t>
            </a:r>
            <a:endParaRPr sz="2900"/>
          </a:p>
        </p:txBody>
      </p:sp>
      <p:sp>
        <p:nvSpPr>
          <p:cNvPr id="1482" name="Google Shape;1482;p17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93</a:t>
            </a:fld>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486"/>
        <p:cNvGrpSpPr/>
        <p:nvPr/>
      </p:nvGrpSpPr>
      <p:grpSpPr>
        <a:xfrm>
          <a:off x="0" y="0"/>
          <a:ext cx="0" cy="0"/>
          <a:chOff x="0" y="0"/>
          <a:chExt cx="0" cy="0"/>
        </a:xfrm>
      </p:grpSpPr>
      <p:sp>
        <p:nvSpPr>
          <p:cNvPr id="1487" name="Google Shape;1487;p171"/>
          <p:cNvSpPr txBox="1">
            <a:spLocks noGrp="1"/>
          </p:cNvSpPr>
          <p:nvPr>
            <p:ph type="title"/>
          </p:nvPr>
        </p:nvSpPr>
        <p:spPr>
          <a:xfrm>
            <a:off x="440730" y="510080"/>
            <a:ext cx="8246100" cy="10428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
              <a:t>Monday Wrap-Up &amp; Reminders</a:t>
            </a:r>
            <a:endParaRPr/>
          </a:p>
        </p:txBody>
      </p:sp>
      <p:sp>
        <p:nvSpPr>
          <p:cNvPr id="1488" name="Google Shape;1488;p171"/>
          <p:cNvSpPr txBox="1">
            <a:spLocks noGrp="1"/>
          </p:cNvSpPr>
          <p:nvPr>
            <p:ph type="body" idx="1"/>
          </p:nvPr>
        </p:nvSpPr>
        <p:spPr>
          <a:xfrm>
            <a:off x="448966" y="1502815"/>
            <a:ext cx="8246100" cy="3359400"/>
          </a:xfrm>
          <a:prstGeom prst="rect">
            <a:avLst/>
          </a:prstGeom>
        </p:spPr>
        <p:txBody>
          <a:bodyPr spcFirstLastPara="1" wrap="square" lIns="91425" tIns="45700" rIns="91425" bIns="45700" anchor="t" anchorCtr="0">
            <a:normAutofit/>
          </a:bodyPr>
          <a:lstStyle/>
          <a:p>
            <a:pPr marL="457200" lvl="0" indent="-406400" algn="l" rtl="0">
              <a:spcBef>
                <a:spcPts val="560"/>
              </a:spcBef>
              <a:spcAft>
                <a:spcPts val="0"/>
              </a:spcAft>
              <a:buSzPts val="2800"/>
              <a:buChar char="●"/>
            </a:pPr>
            <a:r>
              <a:rPr lang="en"/>
              <a:t>Please take End of Day Survey</a:t>
            </a:r>
            <a:endParaRPr/>
          </a:p>
          <a:p>
            <a:pPr marL="457200" lvl="0" indent="0" algn="l" rtl="0">
              <a:spcBef>
                <a:spcPts val="1000"/>
              </a:spcBef>
              <a:spcAft>
                <a:spcPts val="0"/>
              </a:spcAft>
              <a:buNone/>
            </a:pPr>
            <a:endParaRPr/>
          </a:p>
        </p:txBody>
      </p:sp>
      <p:sp>
        <p:nvSpPr>
          <p:cNvPr id="1489" name="Google Shape;1489;p17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94</a:t>
            </a:fld>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493"/>
        <p:cNvGrpSpPr/>
        <p:nvPr/>
      </p:nvGrpSpPr>
      <p:grpSpPr>
        <a:xfrm>
          <a:off x="0" y="0"/>
          <a:ext cx="0" cy="0"/>
          <a:chOff x="0" y="0"/>
          <a:chExt cx="0" cy="0"/>
        </a:xfrm>
      </p:grpSpPr>
      <p:sp>
        <p:nvSpPr>
          <p:cNvPr id="1494" name="Google Shape;1494;p172"/>
          <p:cNvSpPr txBox="1">
            <a:spLocks noGrp="1"/>
          </p:cNvSpPr>
          <p:nvPr>
            <p:ph type="ctrTitle"/>
          </p:nvPr>
        </p:nvSpPr>
        <p:spPr>
          <a:xfrm>
            <a:off x="152395" y="1536659"/>
            <a:ext cx="6398700" cy="13743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 sz="5900"/>
              <a:t>Cybersecurity Overview</a:t>
            </a:r>
            <a:endParaRPr sz="5900"/>
          </a:p>
        </p:txBody>
      </p:sp>
      <p:sp>
        <p:nvSpPr>
          <p:cNvPr id="1495" name="Google Shape;1495;p172"/>
          <p:cNvSpPr txBox="1">
            <a:spLocks noGrp="1"/>
          </p:cNvSpPr>
          <p:nvPr>
            <p:ph type="sldNum" idx="12"/>
          </p:nvPr>
        </p:nvSpPr>
        <p:spPr>
          <a:xfrm>
            <a:off x="6553200" y="6356351"/>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t>95</a:t>
            </a:fld>
            <a:endParaRPr/>
          </a:p>
        </p:txBody>
      </p:sp>
      <p:pic>
        <p:nvPicPr>
          <p:cNvPr id="1496" name="Google Shape;1496;p172"/>
          <p:cNvPicPr preferRelativeResize="0"/>
          <p:nvPr/>
        </p:nvPicPr>
        <p:blipFill>
          <a:blip r:embed="rId3">
            <a:alphaModFix/>
          </a:blip>
          <a:stretch>
            <a:fillRect/>
          </a:stretch>
        </p:blipFill>
        <p:spPr>
          <a:xfrm>
            <a:off x="108275" y="3860674"/>
            <a:ext cx="1113549" cy="1119351"/>
          </a:xfrm>
          <a:prstGeom prst="rect">
            <a:avLst/>
          </a:prstGeom>
          <a:noFill/>
          <a:ln>
            <a:noFill/>
          </a:ln>
        </p:spPr>
      </p:pic>
      <p:pic>
        <p:nvPicPr>
          <p:cNvPr id="1497" name="Google Shape;1497;p172"/>
          <p:cNvPicPr preferRelativeResize="0"/>
          <p:nvPr/>
        </p:nvPicPr>
        <p:blipFill>
          <a:blip r:embed="rId4">
            <a:alphaModFix/>
          </a:blip>
          <a:stretch>
            <a:fillRect/>
          </a:stretch>
        </p:blipFill>
        <p:spPr>
          <a:xfrm>
            <a:off x="1685375" y="3961400"/>
            <a:ext cx="1325925" cy="852403"/>
          </a:xfrm>
          <a:prstGeom prst="rect">
            <a:avLst/>
          </a:prstGeom>
          <a:noFill/>
          <a:ln>
            <a:noFill/>
          </a:ln>
        </p:spPr>
      </p:pic>
      <p:pic>
        <p:nvPicPr>
          <p:cNvPr id="1498" name="Google Shape;1498;p172"/>
          <p:cNvPicPr preferRelativeResize="0"/>
          <p:nvPr/>
        </p:nvPicPr>
        <p:blipFill>
          <a:blip r:embed="rId5">
            <a:alphaModFix/>
          </a:blip>
          <a:stretch>
            <a:fillRect/>
          </a:stretch>
        </p:blipFill>
        <p:spPr>
          <a:xfrm>
            <a:off x="3678575" y="3912175"/>
            <a:ext cx="1001489" cy="1000109"/>
          </a:xfrm>
          <a:prstGeom prst="rect">
            <a:avLst/>
          </a:prstGeom>
          <a:noFill/>
          <a:ln>
            <a:noFill/>
          </a:ln>
        </p:spPr>
      </p:pic>
      <p:pic>
        <p:nvPicPr>
          <p:cNvPr id="1499" name="Google Shape;1499;p172"/>
          <p:cNvPicPr preferRelativeResize="0"/>
          <p:nvPr/>
        </p:nvPicPr>
        <p:blipFill>
          <a:blip r:embed="rId6">
            <a:alphaModFix/>
          </a:blip>
          <a:stretch>
            <a:fillRect/>
          </a:stretch>
        </p:blipFill>
        <p:spPr>
          <a:xfrm>
            <a:off x="5376575" y="4059625"/>
            <a:ext cx="2053225" cy="709450"/>
          </a:xfrm>
          <a:prstGeom prst="rect">
            <a:avLst/>
          </a:prstGeom>
          <a:noFill/>
          <a:ln>
            <a:noFill/>
          </a:ln>
        </p:spPr>
      </p:pic>
      <p:sp>
        <p:nvSpPr>
          <p:cNvPr id="1500" name="Google Shape;1500;p172"/>
          <p:cNvSpPr txBox="1">
            <a:spLocks noGrp="1"/>
          </p:cNvSpPr>
          <p:nvPr>
            <p:ph type="subTitle" idx="1"/>
          </p:nvPr>
        </p:nvSpPr>
        <p:spPr>
          <a:xfrm>
            <a:off x="227595" y="3140465"/>
            <a:ext cx="6398700" cy="610800"/>
          </a:xfrm>
          <a:prstGeom prst="rect">
            <a:avLst/>
          </a:prstGeom>
        </p:spPr>
        <p:txBody>
          <a:bodyPr spcFirstLastPara="1" wrap="square" lIns="91425" tIns="45700" rIns="91425" bIns="45700" anchor="t" anchorCtr="0">
            <a:normAutofit/>
          </a:bodyPr>
          <a:lstStyle/>
          <a:p>
            <a:pPr marL="0" lvl="0" indent="0" algn="l" rtl="0">
              <a:spcBef>
                <a:spcPts val="560"/>
              </a:spcBef>
              <a:spcAft>
                <a:spcPts val="0"/>
              </a:spcAft>
              <a:buNone/>
            </a:pPr>
            <a:r>
              <a:rPr lang="en">
                <a:latin typeface="Comfortaa"/>
                <a:ea typeface="Comfortaa"/>
                <a:cs typeface="Comfortaa"/>
                <a:sym typeface="Comfortaa"/>
              </a:rPr>
              <a:t>Ethics &amp; Opportunities</a:t>
            </a:r>
            <a:endParaRPr>
              <a:latin typeface="Comfortaa"/>
              <a:ea typeface="Comfortaa"/>
              <a:cs typeface="Comfortaa"/>
              <a:sym typeface="Comfortaa"/>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4889</Words>
  <Application>Microsoft Macintosh PowerPoint</Application>
  <PresentationFormat>On-screen Show (16:9)</PresentationFormat>
  <Paragraphs>632</Paragraphs>
  <Slides>95</Slides>
  <Notes>90</Notes>
  <HiddenSlides>2</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95</vt:i4>
      </vt:variant>
    </vt:vector>
  </HeadingPairs>
  <TitlesOfParts>
    <vt:vector size="111" baseType="lpstr">
      <vt:lpstr>Open Sans</vt:lpstr>
      <vt:lpstr>Cambria</vt:lpstr>
      <vt:lpstr>Noto Sans Symbols</vt:lpstr>
      <vt:lpstr>Calibri</vt:lpstr>
      <vt:lpstr>Cabin</vt:lpstr>
      <vt:lpstr>Arial Black</vt:lpstr>
      <vt:lpstr>Arial</vt:lpstr>
      <vt:lpstr>Source Code Pro</vt:lpstr>
      <vt:lpstr>Comfortaa</vt:lpstr>
      <vt:lpstr>Courier New</vt:lpstr>
      <vt:lpstr>Helvetica Neue</vt:lpstr>
      <vt:lpstr>Office Theme</vt:lpstr>
      <vt:lpstr>Office Theme</vt:lpstr>
      <vt:lpstr>Office Theme</vt:lpstr>
      <vt:lpstr>Office Theme</vt:lpstr>
      <vt:lpstr>Office Theme</vt:lpstr>
      <vt:lpstr>Cybersecurity Overview</vt:lpstr>
      <vt:lpstr>What is CyberCamp?</vt:lpstr>
      <vt:lpstr>Summer CyberCamps</vt:lpstr>
      <vt:lpstr>What will we cover this week?</vt:lpstr>
      <vt:lpstr>Your Teaching Team</vt:lpstr>
      <vt:lpstr>Seven Golden Rules for Camp</vt:lpstr>
      <vt:lpstr>Bay Area Cyber League www.baycyber.net   Competitions Workshops - YouTube channel Resources &amp; Games</vt:lpstr>
      <vt:lpstr>Bay Area Community College Consortium</vt:lpstr>
      <vt:lpstr>What is Canvas?</vt:lpstr>
      <vt:lpstr>Intro to Virtual Machines</vt:lpstr>
      <vt:lpstr>The Linux Virtual Machine</vt:lpstr>
      <vt:lpstr>Intro to Discord</vt:lpstr>
      <vt:lpstr>Intro to Discord Activity</vt:lpstr>
      <vt:lpstr>Cisco Networking Academy </vt:lpstr>
      <vt:lpstr>Cisco Networking Academy </vt:lpstr>
      <vt:lpstr>Enroll in Cisco Packet Tracer </vt:lpstr>
      <vt:lpstr>Ethics</vt:lpstr>
      <vt:lpstr>Ethics Career not Criminal</vt:lpstr>
      <vt:lpstr>What does it mean to be a hacker?</vt:lpstr>
      <vt:lpstr>Video:  The Secret Lives of Hackers</vt:lpstr>
      <vt:lpstr>What is (Digital) Hacking?</vt:lpstr>
      <vt:lpstr>Types of Hackers</vt:lpstr>
      <vt:lpstr>White Hat Hacker</vt:lpstr>
      <vt:lpstr>Black Hat Hacker</vt:lpstr>
      <vt:lpstr>Grey Hat Hacker</vt:lpstr>
      <vt:lpstr>Quiz: Identify the Hat Color</vt:lpstr>
      <vt:lpstr>PowerPoint Presentation</vt:lpstr>
      <vt:lpstr>PowerPoint Presentation</vt:lpstr>
      <vt:lpstr>PowerPoint Presentation</vt:lpstr>
      <vt:lpstr>PowerPoint Presentation</vt:lpstr>
      <vt:lpstr>Android App Vulnerabilities</vt:lpstr>
      <vt:lpstr>PowerPoint Presentation</vt:lpstr>
      <vt:lpstr>Ethics - Career not Criminal</vt:lpstr>
      <vt:lpstr>Ethics - Career not Criminal</vt:lpstr>
      <vt:lpstr>College, Competitions, and Careers</vt:lpstr>
      <vt:lpstr>What’s After CyberCamp?</vt:lpstr>
      <vt:lpstr>Competitions</vt:lpstr>
      <vt:lpstr>Cyber Competitions Fall &amp; Spring </vt:lpstr>
      <vt:lpstr>Competitions Exploration</vt:lpstr>
      <vt:lpstr>Additional Training &amp; Resources</vt:lpstr>
      <vt:lpstr>An Introduction to Cybersecurity Careers</vt:lpstr>
      <vt:lpstr>Career Pathways</vt:lpstr>
      <vt:lpstr>Career Pathway - High School</vt:lpstr>
      <vt:lpstr>UC-CSU College/Scholarship Applications</vt:lpstr>
      <vt:lpstr>Career Pathway -  Industry Certifications</vt:lpstr>
      <vt:lpstr>Career Pathway - Community College</vt:lpstr>
      <vt:lpstr>PowerPoint Presentation</vt:lpstr>
      <vt:lpstr>PowerPoint Presentation</vt:lpstr>
      <vt:lpstr>Machine Learning</vt:lpstr>
      <vt:lpstr>PowerPoint Presentation</vt:lpstr>
      <vt:lpstr>Traditional Programming</vt:lpstr>
      <vt:lpstr>PowerPoint Presentation</vt:lpstr>
      <vt:lpstr>PowerPoint Presentation</vt:lpstr>
      <vt:lpstr>PowerPoint Presentation</vt:lpstr>
      <vt:lpstr>Machine Learning</vt:lpstr>
      <vt:lpstr>PowerPoint Presentation</vt:lpstr>
      <vt:lpstr>Did it “Learn”?</vt:lpstr>
      <vt:lpstr>Why does Machine Learning Work?</vt:lpstr>
      <vt:lpstr>How AI Works: Machine Learning</vt:lpstr>
      <vt:lpstr>Machine Learning Activity: AI for Oceans</vt:lpstr>
      <vt:lpstr>Bias in AI</vt:lpstr>
      <vt:lpstr>Bias in AI Activity</vt:lpstr>
      <vt:lpstr>How AI Works:  Training Data &amp; Bias</vt:lpstr>
      <vt:lpstr>Article:  Wrongfully Accused by an Algorithm</vt:lpstr>
      <vt:lpstr>Neural Networks</vt:lpstr>
      <vt:lpstr>How AI Works:  Neural Networks</vt:lpstr>
      <vt:lpstr>More About Neural Networks</vt:lpstr>
      <vt:lpstr>Neural Networks</vt:lpstr>
      <vt:lpstr>Neural Networks</vt:lpstr>
      <vt:lpstr>Fruit Data: Apples vs. Oranges</vt:lpstr>
      <vt:lpstr>K-nearest neighbors (KNN)</vt:lpstr>
      <vt:lpstr>K-nearest neighbors (KNN)</vt:lpstr>
      <vt:lpstr>K-nearest neighbors (KNN)</vt:lpstr>
      <vt:lpstr>K-nearest neighbors (KNN)</vt:lpstr>
      <vt:lpstr>K-nearest neighbors (KNN)</vt:lpstr>
      <vt:lpstr>K-nearest neighbors (KNN)</vt:lpstr>
      <vt:lpstr>Neural Networks</vt:lpstr>
      <vt:lpstr>Artificial Neural Networks</vt:lpstr>
      <vt:lpstr>Artificial Neural Networks</vt:lpstr>
      <vt:lpstr>Artificial Neural Networks</vt:lpstr>
      <vt:lpstr>Artificial Neural Networks</vt:lpstr>
      <vt:lpstr>Artificial Neural Networks</vt:lpstr>
      <vt:lpstr>Artificial Neural Networks</vt:lpstr>
      <vt:lpstr>Unplugged Activity </vt:lpstr>
      <vt:lpstr>AI Powered Experiments</vt:lpstr>
      <vt:lpstr>PowerPoint Presentation</vt:lpstr>
      <vt:lpstr>PowerPoint Presentation</vt:lpstr>
      <vt:lpstr>AI In Our World</vt:lpstr>
      <vt:lpstr>PowerPoint Presentation</vt:lpstr>
      <vt:lpstr>  Uses AI Activity - Yes or No? </vt:lpstr>
      <vt:lpstr>AI for Good Videos</vt:lpstr>
      <vt:lpstr>AI in our Lives Group Exploration</vt:lpstr>
      <vt:lpstr>Take-Aways</vt:lpstr>
      <vt:lpstr>Monday Wrap-Up &amp; Reminders</vt:lpstr>
      <vt:lpstr>Cybersecurity Overview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Cybersecurity Overview</dc:title>
  <cp:lastModifiedBy>Samuel Bowne</cp:lastModifiedBy>
  <cp:revision>1</cp:revision>
  <dcterms:modified xsi:type="dcterms:W3CDTF">2022-07-25T11:47:59Z</dcterms:modified>
</cp:coreProperties>
</file>